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9926638" cy="6797675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754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3F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7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7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7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04522" y="4894841"/>
            <a:ext cx="7678955" cy="24371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7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66921" y="2705187"/>
            <a:ext cx="15354157" cy="414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jp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hyperlink" Target="mailto:tumar@tumar.kz" TargetMode="External"/><Relationship Id="rId4" Type="http://schemas.openxmlformats.org/officeDocument/2006/relationships/hyperlink" Target="http://www.tumar.kz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40957" y="877887"/>
            <a:ext cx="11606530" cy="8229600"/>
            <a:chOff x="3340957" y="877887"/>
            <a:chExt cx="1160653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199" y="877887"/>
              <a:ext cx="8229599" cy="82295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13160" y="1322960"/>
              <a:ext cx="7261650" cy="72517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340957" y="4943835"/>
              <a:ext cx="11606530" cy="2933700"/>
            </a:xfrm>
            <a:custGeom>
              <a:avLst/>
              <a:gdLst/>
              <a:ahLst/>
              <a:cxnLst/>
              <a:rect l="l" t="t" r="r" b="b"/>
              <a:pathLst>
                <a:path w="11606530" h="2933700">
                  <a:moveTo>
                    <a:pt x="0" y="0"/>
                  </a:moveTo>
                  <a:lnTo>
                    <a:pt x="11606070" y="0"/>
                  </a:lnTo>
                  <a:lnTo>
                    <a:pt x="11606070" y="2933402"/>
                  </a:lnTo>
                  <a:lnTo>
                    <a:pt x="0" y="2933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2214934" y="590391"/>
            <a:ext cx="3848735" cy="29845"/>
          </a:xfrm>
          <a:custGeom>
            <a:avLst/>
            <a:gdLst/>
            <a:ahLst/>
            <a:cxnLst/>
            <a:rect l="l" t="t" r="r" b="b"/>
            <a:pathLst>
              <a:path w="3848735" h="29845">
                <a:moveTo>
                  <a:pt x="3839765" y="29765"/>
                </a:moveTo>
                <a:lnTo>
                  <a:pt x="3830835" y="29765"/>
                </a:lnTo>
                <a:lnTo>
                  <a:pt x="5953" y="29765"/>
                </a:lnTo>
                <a:lnTo>
                  <a:pt x="0" y="23812"/>
                </a:lnTo>
                <a:lnTo>
                  <a:pt x="0" y="5953"/>
                </a:lnTo>
                <a:lnTo>
                  <a:pt x="5953" y="0"/>
                </a:lnTo>
                <a:lnTo>
                  <a:pt x="3842742" y="0"/>
                </a:lnTo>
                <a:lnTo>
                  <a:pt x="3848695" y="5953"/>
                </a:lnTo>
                <a:lnTo>
                  <a:pt x="3848695" y="23812"/>
                </a:lnTo>
                <a:lnTo>
                  <a:pt x="3839765" y="29765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283027" y="452428"/>
            <a:ext cx="400050" cy="333375"/>
          </a:xfrm>
          <a:custGeom>
            <a:avLst/>
            <a:gdLst/>
            <a:ahLst/>
            <a:cxnLst/>
            <a:rect l="l" t="t" r="r" b="b"/>
            <a:pathLst>
              <a:path w="400050" h="333375">
                <a:moveTo>
                  <a:pt x="0" y="191617"/>
                </a:moveTo>
                <a:lnTo>
                  <a:pt x="0" y="144100"/>
                </a:lnTo>
                <a:lnTo>
                  <a:pt x="312236" y="144100"/>
                </a:lnTo>
                <a:lnTo>
                  <a:pt x="201696" y="33560"/>
                </a:lnTo>
                <a:lnTo>
                  <a:pt x="235257" y="0"/>
                </a:lnTo>
                <a:lnTo>
                  <a:pt x="399992" y="164734"/>
                </a:lnTo>
                <a:lnTo>
                  <a:pt x="399992" y="170872"/>
                </a:lnTo>
                <a:lnTo>
                  <a:pt x="379358" y="191506"/>
                </a:lnTo>
                <a:lnTo>
                  <a:pt x="312236" y="191506"/>
                </a:lnTo>
                <a:lnTo>
                  <a:pt x="0" y="191617"/>
                </a:lnTo>
                <a:close/>
              </a:path>
              <a:path w="400050" h="333375">
                <a:moveTo>
                  <a:pt x="237489" y="333374"/>
                </a:moveTo>
                <a:lnTo>
                  <a:pt x="233025" y="333374"/>
                </a:lnTo>
                <a:lnTo>
                  <a:pt x="201696" y="302046"/>
                </a:lnTo>
                <a:lnTo>
                  <a:pt x="312236" y="191506"/>
                </a:lnTo>
                <a:lnTo>
                  <a:pt x="379358" y="191506"/>
                </a:lnTo>
                <a:lnTo>
                  <a:pt x="237489" y="333374"/>
                </a:lnTo>
                <a:close/>
              </a:path>
            </a:pathLst>
          </a:custGeom>
          <a:solidFill>
            <a:srgbClr val="523D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752338" y="452428"/>
            <a:ext cx="400050" cy="333375"/>
          </a:xfrm>
          <a:custGeom>
            <a:avLst/>
            <a:gdLst/>
            <a:ahLst/>
            <a:cxnLst/>
            <a:rect l="l" t="t" r="r" b="b"/>
            <a:pathLst>
              <a:path w="400050" h="333375">
                <a:moveTo>
                  <a:pt x="170036" y="333374"/>
                </a:moveTo>
                <a:lnTo>
                  <a:pt x="165571" y="333374"/>
                </a:lnTo>
                <a:lnTo>
                  <a:pt x="0" y="167803"/>
                </a:lnTo>
                <a:lnTo>
                  <a:pt x="167803" y="0"/>
                </a:lnTo>
                <a:lnTo>
                  <a:pt x="201364" y="33560"/>
                </a:lnTo>
                <a:lnTo>
                  <a:pt x="90824" y="144100"/>
                </a:lnTo>
                <a:lnTo>
                  <a:pt x="399993" y="144100"/>
                </a:lnTo>
                <a:lnTo>
                  <a:pt x="399993" y="191506"/>
                </a:lnTo>
                <a:lnTo>
                  <a:pt x="90824" y="191506"/>
                </a:lnTo>
                <a:lnTo>
                  <a:pt x="201364" y="302046"/>
                </a:lnTo>
                <a:lnTo>
                  <a:pt x="170036" y="333374"/>
                </a:lnTo>
                <a:close/>
              </a:path>
              <a:path w="400050" h="333375">
                <a:moveTo>
                  <a:pt x="399993" y="144100"/>
                </a:moveTo>
                <a:lnTo>
                  <a:pt x="90824" y="144100"/>
                </a:lnTo>
                <a:lnTo>
                  <a:pt x="399993" y="143991"/>
                </a:lnTo>
                <a:close/>
              </a:path>
            </a:pathLst>
          </a:custGeom>
          <a:solidFill>
            <a:srgbClr val="523D2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11782" y="788164"/>
            <a:ext cx="4457699" cy="81914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560162" y="5586171"/>
            <a:ext cx="3727837" cy="470082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885597" y="0"/>
            <a:ext cx="5964878" cy="314728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2119959"/>
            <a:ext cx="3819834" cy="7142362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689243" y="5094505"/>
            <a:ext cx="10257800" cy="2437130"/>
          </a:xfrm>
          <a:prstGeom prst="rect">
            <a:avLst/>
          </a:prstGeom>
        </p:spPr>
        <p:txBody>
          <a:bodyPr vert="horz" wrap="square" lIns="0" tIns="248920" rIns="0" bIns="0" rtlCol="0">
            <a:spAutoFit/>
          </a:bodyPr>
          <a:lstStyle/>
          <a:p>
            <a:pPr marL="258445" marR="5080" indent="-246379">
              <a:lnSpc>
                <a:spcPts val="8550"/>
              </a:lnSpc>
              <a:spcBef>
                <a:spcPts val="1960"/>
              </a:spcBef>
            </a:pPr>
            <a:r>
              <a:rPr spc="1110" dirty="0">
                <a:solidFill>
                  <a:srgbClr val="003F58"/>
                </a:solidFill>
              </a:rPr>
              <a:t>М</a:t>
            </a:r>
            <a:r>
              <a:rPr spc="-780" dirty="0">
                <a:solidFill>
                  <a:srgbClr val="003F58"/>
                </a:solidFill>
              </a:rPr>
              <a:t>Е</a:t>
            </a:r>
            <a:r>
              <a:rPr lang="ru-RU" spc="-780" dirty="0">
                <a:solidFill>
                  <a:srgbClr val="003F58"/>
                </a:solidFill>
              </a:rPr>
              <a:t> </a:t>
            </a:r>
            <a:r>
              <a:rPr spc="600" dirty="0">
                <a:solidFill>
                  <a:srgbClr val="003F58"/>
                </a:solidFill>
              </a:rPr>
              <a:t>Д</a:t>
            </a:r>
            <a:r>
              <a:rPr spc="1060" dirty="0">
                <a:solidFill>
                  <a:srgbClr val="003F58"/>
                </a:solidFill>
              </a:rPr>
              <a:t>И</a:t>
            </a:r>
            <a:r>
              <a:rPr spc="590" dirty="0">
                <a:solidFill>
                  <a:srgbClr val="003F58"/>
                </a:solidFill>
              </a:rPr>
              <a:t>Ц</a:t>
            </a:r>
            <a:r>
              <a:rPr spc="1060" dirty="0">
                <a:solidFill>
                  <a:srgbClr val="003F58"/>
                </a:solidFill>
              </a:rPr>
              <a:t>И</a:t>
            </a:r>
            <a:r>
              <a:rPr spc="525" dirty="0">
                <a:solidFill>
                  <a:srgbClr val="003F58"/>
                </a:solidFill>
              </a:rPr>
              <a:t>Н</a:t>
            </a:r>
            <a:r>
              <a:rPr spc="-590" dirty="0">
                <a:solidFill>
                  <a:srgbClr val="003F58"/>
                </a:solidFill>
              </a:rPr>
              <a:t>С</a:t>
            </a:r>
            <a:r>
              <a:rPr lang="ru-RU" spc="690" dirty="0">
                <a:solidFill>
                  <a:srgbClr val="003F58"/>
                </a:solidFill>
              </a:rPr>
              <a:t>К</a:t>
            </a:r>
            <a:r>
              <a:rPr spc="-125" dirty="0">
                <a:solidFill>
                  <a:srgbClr val="003F58"/>
                </a:solidFill>
              </a:rPr>
              <a:t>А</a:t>
            </a:r>
            <a:r>
              <a:rPr spc="-280" dirty="0">
                <a:solidFill>
                  <a:srgbClr val="003F58"/>
                </a:solidFill>
              </a:rPr>
              <a:t>Я  </a:t>
            </a:r>
            <a:r>
              <a:rPr spc="40" dirty="0">
                <a:solidFill>
                  <a:srgbClr val="003F58"/>
                </a:solidFill>
              </a:rPr>
              <a:t>ЛАБОРАТОРИЯ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330838" y="0"/>
            <a:ext cx="7957184" cy="10287000"/>
            <a:chOff x="10330838" y="0"/>
            <a:chExt cx="7957184" cy="10287000"/>
          </a:xfrm>
        </p:grpSpPr>
        <p:sp>
          <p:nvSpPr>
            <p:cNvPr id="3" name="object 3"/>
            <p:cNvSpPr/>
            <p:nvPr/>
          </p:nvSpPr>
          <p:spPr>
            <a:xfrm>
              <a:off x="13471707" y="0"/>
              <a:ext cx="4816475" cy="10287000"/>
            </a:xfrm>
            <a:custGeom>
              <a:avLst/>
              <a:gdLst/>
              <a:ahLst/>
              <a:cxnLst/>
              <a:rect l="l" t="t" r="r" b="b"/>
              <a:pathLst>
                <a:path w="4816475" h="10287000">
                  <a:moveTo>
                    <a:pt x="0" y="10287000"/>
                  </a:moveTo>
                  <a:lnTo>
                    <a:pt x="0" y="0"/>
                  </a:lnTo>
                  <a:lnTo>
                    <a:pt x="4816293" y="0"/>
                  </a:lnTo>
                  <a:lnTo>
                    <a:pt x="4816293" y="1028700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30838" y="1028699"/>
              <a:ext cx="6762749" cy="92582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855847" y="421639"/>
              <a:ext cx="883285" cy="606425"/>
            </a:xfrm>
            <a:custGeom>
              <a:avLst/>
              <a:gdLst/>
              <a:ahLst/>
              <a:cxnLst/>
              <a:rect l="l" t="t" r="r" b="b"/>
              <a:pathLst>
                <a:path w="883284" h="606425">
                  <a:moveTo>
                    <a:pt x="883196" y="586867"/>
                  </a:moveTo>
                  <a:lnTo>
                    <a:pt x="881405" y="580859"/>
                  </a:lnTo>
                  <a:lnTo>
                    <a:pt x="877239" y="575843"/>
                  </a:lnTo>
                  <a:lnTo>
                    <a:pt x="735533" y="460273"/>
                  </a:lnTo>
                  <a:lnTo>
                    <a:pt x="729488" y="455295"/>
                  </a:lnTo>
                  <a:lnTo>
                    <a:pt x="720775" y="455295"/>
                  </a:lnTo>
                  <a:lnTo>
                    <a:pt x="714743" y="460273"/>
                  </a:lnTo>
                  <a:lnTo>
                    <a:pt x="583349" y="567486"/>
                  </a:lnTo>
                  <a:lnTo>
                    <a:pt x="451967" y="460273"/>
                  </a:lnTo>
                  <a:lnTo>
                    <a:pt x="445922" y="455295"/>
                  </a:lnTo>
                  <a:lnTo>
                    <a:pt x="437210" y="455295"/>
                  </a:lnTo>
                  <a:lnTo>
                    <a:pt x="431165" y="460273"/>
                  </a:lnTo>
                  <a:lnTo>
                    <a:pt x="299770" y="567486"/>
                  </a:lnTo>
                  <a:lnTo>
                    <a:pt x="168389" y="460273"/>
                  </a:lnTo>
                  <a:lnTo>
                    <a:pt x="162344" y="455295"/>
                  </a:lnTo>
                  <a:lnTo>
                    <a:pt x="153631" y="455295"/>
                  </a:lnTo>
                  <a:lnTo>
                    <a:pt x="147586" y="460273"/>
                  </a:lnTo>
                  <a:lnTo>
                    <a:pt x="5880" y="575843"/>
                  </a:lnTo>
                  <a:lnTo>
                    <a:pt x="1803" y="580859"/>
                  </a:lnTo>
                  <a:lnTo>
                    <a:pt x="0" y="586867"/>
                  </a:lnTo>
                  <a:lnTo>
                    <a:pt x="558" y="593140"/>
                  </a:lnTo>
                  <a:lnTo>
                    <a:pt x="3568" y="598957"/>
                  </a:lnTo>
                  <a:lnTo>
                    <a:pt x="8585" y="603046"/>
                  </a:lnTo>
                  <a:lnTo>
                    <a:pt x="14592" y="604850"/>
                  </a:lnTo>
                  <a:lnTo>
                    <a:pt x="20878" y="604278"/>
                  </a:lnTo>
                  <a:lnTo>
                    <a:pt x="26682" y="601268"/>
                  </a:lnTo>
                  <a:lnTo>
                    <a:pt x="158076" y="494055"/>
                  </a:lnTo>
                  <a:lnTo>
                    <a:pt x="289458" y="601268"/>
                  </a:lnTo>
                  <a:lnTo>
                    <a:pt x="295503" y="606247"/>
                  </a:lnTo>
                  <a:lnTo>
                    <a:pt x="304215" y="606247"/>
                  </a:lnTo>
                  <a:lnTo>
                    <a:pt x="310261" y="601268"/>
                  </a:lnTo>
                  <a:lnTo>
                    <a:pt x="441655" y="494055"/>
                  </a:lnTo>
                  <a:lnTo>
                    <a:pt x="573036" y="601268"/>
                  </a:lnTo>
                  <a:lnTo>
                    <a:pt x="579081" y="606247"/>
                  </a:lnTo>
                  <a:lnTo>
                    <a:pt x="587794" y="606247"/>
                  </a:lnTo>
                  <a:lnTo>
                    <a:pt x="593839" y="601268"/>
                  </a:lnTo>
                  <a:lnTo>
                    <a:pt x="725220" y="494055"/>
                  </a:lnTo>
                  <a:lnTo>
                    <a:pt x="859637" y="603758"/>
                  </a:lnTo>
                  <a:lnTo>
                    <a:pt x="863193" y="605002"/>
                  </a:lnTo>
                  <a:lnTo>
                    <a:pt x="866927" y="605002"/>
                  </a:lnTo>
                  <a:lnTo>
                    <a:pt x="871550" y="605002"/>
                  </a:lnTo>
                  <a:lnTo>
                    <a:pt x="876350" y="602869"/>
                  </a:lnTo>
                  <a:lnTo>
                    <a:pt x="879551" y="598957"/>
                  </a:lnTo>
                  <a:lnTo>
                    <a:pt x="882586" y="593140"/>
                  </a:lnTo>
                  <a:lnTo>
                    <a:pt x="883196" y="586867"/>
                  </a:lnTo>
                  <a:close/>
                </a:path>
                <a:path w="883284" h="606425">
                  <a:moveTo>
                    <a:pt x="883196" y="435102"/>
                  </a:moveTo>
                  <a:lnTo>
                    <a:pt x="881405" y="429094"/>
                  </a:lnTo>
                  <a:lnTo>
                    <a:pt x="877239" y="424078"/>
                  </a:lnTo>
                  <a:lnTo>
                    <a:pt x="735533" y="308508"/>
                  </a:lnTo>
                  <a:lnTo>
                    <a:pt x="729488" y="303530"/>
                  </a:lnTo>
                  <a:lnTo>
                    <a:pt x="720775" y="303530"/>
                  </a:lnTo>
                  <a:lnTo>
                    <a:pt x="714743" y="308508"/>
                  </a:lnTo>
                  <a:lnTo>
                    <a:pt x="583349" y="415721"/>
                  </a:lnTo>
                  <a:lnTo>
                    <a:pt x="451967" y="308508"/>
                  </a:lnTo>
                  <a:lnTo>
                    <a:pt x="445922" y="303530"/>
                  </a:lnTo>
                  <a:lnTo>
                    <a:pt x="437210" y="303530"/>
                  </a:lnTo>
                  <a:lnTo>
                    <a:pt x="431165" y="308508"/>
                  </a:lnTo>
                  <a:lnTo>
                    <a:pt x="299770" y="415721"/>
                  </a:lnTo>
                  <a:lnTo>
                    <a:pt x="168389" y="308508"/>
                  </a:lnTo>
                  <a:lnTo>
                    <a:pt x="162344" y="303530"/>
                  </a:lnTo>
                  <a:lnTo>
                    <a:pt x="153631" y="303530"/>
                  </a:lnTo>
                  <a:lnTo>
                    <a:pt x="147586" y="308508"/>
                  </a:lnTo>
                  <a:lnTo>
                    <a:pt x="5880" y="424078"/>
                  </a:lnTo>
                  <a:lnTo>
                    <a:pt x="1803" y="429094"/>
                  </a:lnTo>
                  <a:lnTo>
                    <a:pt x="0" y="435102"/>
                  </a:lnTo>
                  <a:lnTo>
                    <a:pt x="558" y="441375"/>
                  </a:lnTo>
                  <a:lnTo>
                    <a:pt x="3568" y="447192"/>
                  </a:lnTo>
                  <a:lnTo>
                    <a:pt x="8585" y="451281"/>
                  </a:lnTo>
                  <a:lnTo>
                    <a:pt x="14592" y="453085"/>
                  </a:lnTo>
                  <a:lnTo>
                    <a:pt x="20878" y="452513"/>
                  </a:lnTo>
                  <a:lnTo>
                    <a:pt x="26682" y="449503"/>
                  </a:lnTo>
                  <a:lnTo>
                    <a:pt x="158076" y="342290"/>
                  </a:lnTo>
                  <a:lnTo>
                    <a:pt x="289458" y="449503"/>
                  </a:lnTo>
                  <a:lnTo>
                    <a:pt x="295503" y="454482"/>
                  </a:lnTo>
                  <a:lnTo>
                    <a:pt x="304215" y="454482"/>
                  </a:lnTo>
                  <a:lnTo>
                    <a:pt x="310261" y="449503"/>
                  </a:lnTo>
                  <a:lnTo>
                    <a:pt x="441655" y="342290"/>
                  </a:lnTo>
                  <a:lnTo>
                    <a:pt x="573036" y="449503"/>
                  </a:lnTo>
                  <a:lnTo>
                    <a:pt x="579081" y="454482"/>
                  </a:lnTo>
                  <a:lnTo>
                    <a:pt x="587794" y="454482"/>
                  </a:lnTo>
                  <a:lnTo>
                    <a:pt x="593839" y="449503"/>
                  </a:lnTo>
                  <a:lnTo>
                    <a:pt x="725220" y="342290"/>
                  </a:lnTo>
                  <a:lnTo>
                    <a:pt x="859637" y="451993"/>
                  </a:lnTo>
                  <a:lnTo>
                    <a:pt x="863193" y="453237"/>
                  </a:lnTo>
                  <a:lnTo>
                    <a:pt x="866927" y="453237"/>
                  </a:lnTo>
                  <a:lnTo>
                    <a:pt x="871550" y="453237"/>
                  </a:lnTo>
                  <a:lnTo>
                    <a:pt x="876350" y="451104"/>
                  </a:lnTo>
                  <a:lnTo>
                    <a:pt x="879551" y="447192"/>
                  </a:lnTo>
                  <a:lnTo>
                    <a:pt x="882586" y="441375"/>
                  </a:lnTo>
                  <a:lnTo>
                    <a:pt x="883196" y="435102"/>
                  </a:lnTo>
                  <a:close/>
                </a:path>
                <a:path w="883284" h="606425">
                  <a:moveTo>
                    <a:pt x="883196" y="283337"/>
                  </a:moveTo>
                  <a:lnTo>
                    <a:pt x="881405" y="277317"/>
                  </a:lnTo>
                  <a:lnTo>
                    <a:pt x="877239" y="272313"/>
                  </a:lnTo>
                  <a:lnTo>
                    <a:pt x="735533" y="156743"/>
                  </a:lnTo>
                  <a:lnTo>
                    <a:pt x="729488" y="151765"/>
                  </a:lnTo>
                  <a:lnTo>
                    <a:pt x="720775" y="151765"/>
                  </a:lnTo>
                  <a:lnTo>
                    <a:pt x="714743" y="156743"/>
                  </a:lnTo>
                  <a:lnTo>
                    <a:pt x="583349" y="263956"/>
                  </a:lnTo>
                  <a:lnTo>
                    <a:pt x="451967" y="156743"/>
                  </a:lnTo>
                  <a:lnTo>
                    <a:pt x="445922" y="151765"/>
                  </a:lnTo>
                  <a:lnTo>
                    <a:pt x="437210" y="151765"/>
                  </a:lnTo>
                  <a:lnTo>
                    <a:pt x="431165" y="156743"/>
                  </a:lnTo>
                  <a:lnTo>
                    <a:pt x="299770" y="263956"/>
                  </a:lnTo>
                  <a:lnTo>
                    <a:pt x="168389" y="156743"/>
                  </a:lnTo>
                  <a:lnTo>
                    <a:pt x="162344" y="151765"/>
                  </a:lnTo>
                  <a:lnTo>
                    <a:pt x="153631" y="151765"/>
                  </a:lnTo>
                  <a:lnTo>
                    <a:pt x="147586" y="156743"/>
                  </a:lnTo>
                  <a:lnTo>
                    <a:pt x="5880" y="272313"/>
                  </a:lnTo>
                  <a:lnTo>
                    <a:pt x="1803" y="277317"/>
                  </a:lnTo>
                  <a:lnTo>
                    <a:pt x="0" y="283337"/>
                  </a:lnTo>
                  <a:lnTo>
                    <a:pt x="558" y="289610"/>
                  </a:lnTo>
                  <a:lnTo>
                    <a:pt x="3568" y="295427"/>
                  </a:lnTo>
                  <a:lnTo>
                    <a:pt x="8585" y="299504"/>
                  </a:lnTo>
                  <a:lnTo>
                    <a:pt x="14592" y="301307"/>
                  </a:lnTo>
                  <a:lnTo>
                    <a:pt x="20878" y="300748"/>
                  </a:lnTo>
                  <a:lnTo>
                    <a:pt x="26682" y="297738"/>
                  </a:lnTo>
                  <a:lnTo>
                    <a:pt x="158076" y="190525"/>
                  </a:lnTo>
                  <a:lnTo>
                    <a:pt x="289458" y="297738"/>
                  </a:lnTo>
                  <a:lnTo>
                    <a:pt x="295503" y="302717"/>
                  </a:lnTo>
                  <a:lnTo>
                    <a:pt x="304215" y="302717"/>
                  </a:lnTo>
                  <a:lnTo>
                    <a:pt x="310261" y="297738"/>
                  </a:lnTo>
                  <a:lnTo>
                    <a:pt x="441655" y="190525"/>
                  </a:lnTo>
                  <a:lnTo>
                    <a:pt x="573036" y="297738"/>
                  </a:lnTo>
                  <a:lnTo>
                    <a:pt x="579081" y="302717"/>
                  </a:lnTo>
                  <a:lnTo>
                    <a:pt x="587794" y="302717"/>
                  </a:lnTo>
                  <a:lnTo>
                    <a:pt x="593839" y="297738"/>
                  </a:lnTo>
                  <a:lnTo>
                    <a:pt x="725220" y="190525"/>
                  </a:lnTo>
                  <a:lnTo>
                    <a:pt x="859637" y="300228"/>
                  </a:lnTo>
                  <a:lnTo>
                    <a:pt x="863193" y="301472"/>
                  </a:lnTo>
                  <a:lnTo>
                    <a:pt x="866927" y="301472"/>
                  </a:lnTo>
                  <a:lnTo>
                    <a:pt x="871550" y="301472"/>
                  </a:lnTo>
                  <a:lnTo>
                    <a:pt x="876350" y="299339"/>
                  </a:lnTo>
                  <a:lnTo>
                    <a:pt x="879551" y="295427"/>
                  </a:lnTo>
                  <a:lnTo>
                    <a:pt x="882586" y="289610"/>
                  </a:lnTo>
                  <a:lnTo>
                    <a:pt x="883196" y="283337"/>
                  </a:lnTo>
                  <a:close/>
                </a:path>
                <a:path w="883284" h="606425">
                  <a:moveTo>
                    <a:pt x="883196" y="131572"/>
                  </a:moveTo>
                  <a:lnTo>
                    <a:pt x="881405" y="125552"/>
                  </a:lnTo>
                  <a:lnTo>
                    <a:pt x="877239" y="120548"/>
                  </a:lnTo>
                  <a:lnTo>
                    <a:pt x="735533" y="4978"/>
                  </a:lnTo>
                  <a:lnTo>
                    <a:pt x="729488" y="0"/>
                  </a:lnTo>
                  <a:lnTo>
                    <a:pt x="720775" y="0"/>
                  </a:lnTo>
                  <a:lnTo>
                    <a:pt x="714743" y="4978"/>
                  </a:lnTo>
                  <a:lnTo>
                    <a:pt x="583349" y="112191"/>
                  </a:lnTo>
                  <a:lnTo>
                    <a:pt x="451967" y="4978"/>
                  </a:lnTo>
                  <a:lnTo>
                    <a:pt x="445922" y="0"/>
                  </a:lnTo>
                  <a:lnTo>
                    <a:pt x="437210" y="0"/>
                  </a:lnTo>
                  <a:lnTo>
                    <a:pt x="431165" y="4978"/>
                  </a:lnTo>
                  <a:lnTo>
                    <a:pt x="299770" y="112191"/>
                  </a:lnTo>
                  <a:lnTo>
                    <a:pt x="168389" y="4978"/>
                  </a:lnTo>
                  <a:lnTo>
                    <a:pt x="162344" y="0"/>
                  </a:lnTo>
                  <a:lnTo>
                    <a:pt x="153631" y="0"/>
                  </a:lnTo>
                  <a:lnTo>
                    <a:pt x="147586" y="4978"/>
                  </a:lnTo>
                  <a:lnTo>
                    <a:pt x="5880" y="120548"/>
                  </a:lnTo>
                  <a:lnTo>
                    <a:pt x="1803" y="125552"/>
                  </a:lnTo>
                  <a:lnTo>
                    <a:pt x="0" y="131572"/>
                  </a:lnTo>
                  <a:lnTo>
                    <a:pt x="558" y="137845"/>
                  </a:lnTo>
                  <a:lnTo>
                    <a:pt x="3568" y="143662"/>
                  </a:lnTo>
                  <a:lnTo>
                    <a:pt x="8585" y="147739"/>
                  </a:lnTo>
                  <a:lnTo>
                    <a:pt x="14592" y="149542"/>
                  </a:lnTo>
                  <a:lnTo>
                    <a:pt x="20878" y="148983"/>
                  </a:lnTo>
                  <a:lnTo>
                    <a:pt x="26682" y="145973"/>
                  </a:lnTo>
                  <a:lnTo>
                    <a:pt x="158076" y="38760"/>
                  </a:lnTo>
                  <a:lnTo>
                    <a:pt x="289458" y="145973"/>
                  </a:lnTo>
                  <a:lnTo>
                    <a:pt x="295503" y="150952"/>
                  </a:lnTo>
                  <a:lnTo>
                    <a:pt x="304215" y="150952"/>
                  </a:lnTo>
                  <a:lnTo>
                    <a:pt x="310261" y="145973"/>
                  </a:lnTo>
                  <a:lnTo>
                    <a:pt x="441655" y="38760"/>
                  </a:lnTo>
                  <a:lnTo>
                    <a:pt x="573036" y="145973"/>
                  </a:lnTo>
                  <a:lnTo>
                    <a:pt x="579081" y="150952"/>
                  </a:lnTo>
                  <a:lnTo>
                    <a:pt x="587794" y="150952"/>
                  </a:lnTo>
                  <a:lnTo>
                    <a:pt x="593839" y="145973"/>
                  </a:lnTo>
                  <a:lnTo>
                    <a:pt x="725220" y="38760"/>
                  </a:lnTo>
                  <a:lnTo>
                    <a:pt x="859637" y="148463"/>
                  </a:lnTo>
                  <a:lnTo>
                    <a:pt x="863193" y="149707"/>
                  </a:lnTo>
                  <a:lnTo>
                    <a:pt x="866927" y="149707"/>
                  </a:lnTo>
                  <a:lnTo>
                    <a:pt x="871550" y="149707"/>
                  </a:lnTo>
                  <a:lnTo>
                    <a:pt x="876350" y="147574"/>
                  </a:lnTo>
                  <a:lnTo>
                    <a:pt x="879551" y="143662"/>
                  </a:lnTo>
                  <a:lnTo>
                    <a:pt x="882586" y="137845"/>
                  </a:lnTo>
                  <a:lnTo>
                    <a:pt x="883196" y="131572"/>
                  </a:lnTo>
                  <a:close/>
                </a:path>
              </a:pathLst>
            </a:custGeom>
            <a:solidFill>
              <a:srgbClr val="FD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20210" y="2539953"/>
            <a:ext cx="188662" cy="234078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336408" y="4405746"/>
            <a:ext cx="244475" cy="1004569"/>
            <a:chOff x="1336408" y="4405746"/>
            <a:chExt cx="244475" cy="1004569"/>
          </a:xfrm>
        </p:grpSpPr>
        <p:sp>
          <p:nvSpPr>
            <p:cNvPr id="8" name="object 8"/>
            <p:cNvSpPr/>
            <p:nvPr/>
          </p:nvSpPr>
          <p:spPr>
            <a:xfrm>
              <a:off x="1336408" y="4405746"/>
              <a:ext cx="175260" cy="954405"/>
            </a:xfrm>
            <a:custGeom>
              <a:avLst/>
              <a:gdLst/>
              <a:ahLst/>
              <a:cxnLst/>
              <a:rect l="l" t="t" r="r" b="b"/>
              <a:pathLst>
                <a:path w="175259" h="954404">
                  <a:moveTo>
                    <a:pt x="138223" y="953781"/>
                  </a:moveTo>
                  <a:lnTo>
                    <a:pt x="64506" y="953781"/>
                  </a:lnTo>
                  <a:lnTo>
                    <a:pt x="0" y="0"/>
                  </a:lnTo>
                  <a:lnTo>
                    <a:pt x="175083" y="0"/>
                  </a:lnTo>
                  <a:lnTo>
                    <a:pt x="138223" y="953781"/>
                  </a:lnTo>
                  <a:close/>
                </a:path>
              </a:pathLst>
            </a:custGeom>
            <a:solidFill>
              <a:srgbClr val="E3BE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89911" y="5324605"/>
              <a:ext cx="190362" cy="85657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916777" y="3557946"/>
            <a:ext cx="746760" cy="1852930"/>
            <a:chOff x="916777" y="3557946"/>
            <a:chExt cx="746760" cy="1852930"/>
          </a:xfrm>
        </p:grpSpPr>
        <p:sp>
          <p:nvSpPr>
            <p:cNvPr id="11" name="object 11"/>
            <p:cNvSpPr/>
            <p:nvPr/>
          </p:nvSpPr>
          <p:spPr>
            <a:xfrm>
              <a:off x="1027691" y="4405747"/>
              <a:ext cx="175260" cy="954405"/>
            </a:xfrm>
            <a:custGeom>
              <a:avLst/>
              <a:gdLst/>
              <a:ahLst/>
              <a:cxnLst/>
              <a:rect l="l" t="t" r="r" b="b"/>
              <a:pathLst>
                <a:path w="175259" h="954404">
                  <a:moveTo>
                    <a:pt x="138231" y="953781"/>
                  </a:moveTo>
                  <a:lnTo>
                    <a:pt x="64506" y="953781"/>
                  </a:lnTo>
                  <a:lnTo>
                    <a:pt x="0" y="0"/>
                  </a:lnTo>
                  <a:lnTo>
                    <a:pt x="175091" y="0"/>
                  </a:lnTo>
                  <a:lnTo>
                    <a:pt x="138231" y="953781"/>
                  </a:lnTo>
                  <a:close/>
                </a:path>
              </a:pathLst>
            </a:custGeom>
            <a:solidFill>
              <a:srgbClr val="E3BE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1203" y="5324605"/>
              <a:ext cx="190363" cy="8565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16777" y="3557946"/>
              <a:ext cx="746760" cy="1159510"/>
            </a:xfrm>
            <a:custGeom>
              <a:avLst/>
              <a:gdLst/>
              <a:ahLst/>
              <a:cxnLst/>
              <a:rect l="l" t="t" r="r" b="b"/>
              <a:pathLst>
                <a:path w="746760" h="1159510">
                  <a:moveTo>
                    <a:pt x="382594" y="1159290"/>
                  </a:moveTo>
                  <a:lnTo>
                    <a:pt x="327087" y="1158445"/>
                  </a:lnTo>
                  <a:lnTo>
                    <a:pt x="272393" y="1154720"/>
                  </a:lnTo>
                  <a:lnTo>
                    <a:pt x="219555" y="1148090"/>
                  </a:lnTo>
                  <a:lnTo>
                    <a:pt x="169619" y="1138531"/>
                  </a:lnTo>
                  <a:lnTo>
                    <a:pt x="123628" y="1126017"/>
                  </a:lnTo>
                  <a:lnTo>
                    <a:pt x="82626" y="1110525"/>
                  </a:lnTo>
                  <a:lnTo>
                    <a:pt x="47658" y="1092029"/>
                  </a:lnTo>
                  <a:lnTo>
                    <a:pt x="0" y="1045928"/>
                  </a:lnTo>
                  <a:lnTo>
                    <a:pt x="12673" y="872370"/>
                  </a:lnTo>
                  <a:lnTo>
                    <a:pt x="61182" y="525604"/>
                  </a:lnTo>
                  <a:lnTo>
                    <a:pt x="113657" y="185581"/>
                  </a:lnTo>
                  <a:lnTo>
                    <a:pt x="138231" y="32251"/>
                  </a:lnTo>
                  <a:lnTo>
                    <a:pt x="622031" y="0"/>
                  </a:lnTo>
                  <a:lnTo>
                    <a:pt x="646909" y="231223"/>
                  </a:lnTo>
                  <a:lnTo>
                    <a:pt x="689069" y="581565"/>
                  </a:lnTo>
                  <a:lnTo>
                    <a:pt x="728812" y="901455"/>
                  </a:lnTo>
                  <a:lnTo>
                    <a:pt x="746438" y="1041323"/>
                  </a:lnTo>
                  <a:lnTo>
                    <a:pt x="730605" y="1065297"/>
                  </a:lnTo>
                  <a:lnTo>
                    <a:pt x="674228" y="1105242"/>
                  </a:lnTo>
                  <a:lnTo>
                    <a:pt x="635773" y="1121165"/>
                  </a:lnTo>
                  <a:lnTo>
                    <a:pt x="591865" y="1134354"/>
                  </a:lnTo>
                  <a:lnTo>
                    <a:pt x="543549" y="1144786"/>
                  </a:lnTo>
                  <a:lnTo>
                    <a:pt x="491869" y="1152435"/>
                  </a:lnTo>
                  <a:lnTo>
                    <a:pt x="437869" y="1157278"/>
                  </a:lnTo>
                  <a:lnTo>
                    <a:pt x="382594" y="1159290"/>
                  </a:lnTo>
                  <a:close/>
                </a:path>
              </a:pathLst>
            </a:custGeom>
            <a:solidFill>
              <a:srgbClr val="E8B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96800" y="2434167"/>
            <a:ext cx="2766060" cy="2157730"/>
            <a:chOff x="196800" y="2434167"/>
            <a:chExt cx="2766060" cy="2157730"/>
          </a:xfrm>
        </p:grpSpPr>
        <p:sp>
          <p:nvSpPr>
            <p:cNvPr id="15" name="object 15"/>
            <p:cNvSpPr/>
            <p:nvPr/>
          </p:nvSpPr>
          <p:spPr>
            <a:xfrm>
              <a:off x="1472360" y="2929429"/>
              <a:ext cx="429259" cy="456565"/>
            </a:xfrm>
            <a:custGeom>
              <a:avLst/>
              <a:gdLst/>
              <a:ahLst/>
              <a:cxnLst/>
              <a:rect l="l" t="t" r="r" b="b"/>
              <a:pathLst>
                <a:path w="429260" h="456564">
                  <a:moveTo>
                    <a:pt x="428667" y="456347"/>
                  </a:moveTo>
                  <a:lnTo>
                    <a:pt x="6183" y="114917"/>
                  </a:lnTo>
                  <a:lnTo>
                    <a:pt x="0" y="0"/>
                  </a:lnTo>
                  <a:lnTo>
                    <a:pt x="421514" y="364459"/>
                  </a:lnTo>
                  <a:lnTo>
                    <a:pt x="428667" y="456347"/>
                  </a:lnTo>
                  <a:close/>
                </a:path>
              </a:pathLst>
            </a:custGeom>
            <a:solidFill>
              <a:srgbClr val="E3BE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55329" y="2788915"/>
              <a:ext cx="486409" cy="925830"/>
            </a:xfrm>
            <a:custGeom>
              <a:avLst/>
              <a:gdLst/>
              <a:ahLst/>
              <a:cxnLst/>
              <a:rect l="l" t="t" r="r" b="b"/>
              <a:pathLst>
                <a:path w="486409" h="925829">
                  <a:moveTo>
                    <a:pt x="234668" y="925788"/>
                  </a:moveTo>
                  <a:lnTo>
                    <a:pt x="70843" y="903070"/>
                  </a:lnTo>
                  <a:lnTo>
                    <a:pt x="6913" y="849902"/>
                  </a:lnTo>
                  <a:lnTo>
                    <a:pt x="0" y="796121"/>
                  </a:lnTo>
                  <a:lnTo>
                    <a:pt x="7223" y="771563"/>
                  </a:lnTo>
                  <a:lnTo>
                    <a:pt x="31814" y="709745"/>
                  </a:lnTo>
                  <a:lnTo>
                    <a:pt x="47872" y="653475"/>
                  </a:lnTo>
                  <a:lnTo>
                    <a:pt x="56591" y="602052"/>
                  </a:lnTo>
                  <a:lnTo>
                    <a:pt x="59162" y="554775"/>
                  </a:lnTo>
                  <a:lnTo>
                    <a:pt x="56779" y="510943"/>
                  </a:lnTo>
                  <a:lnTo>
                    <a:pt x="50633" y="469855"/>
                  </a:lnTo>
                  <a:lnTo>
                    <a:pt x="41918" y="430811"/>
                  </a:lnTo>
                  <a:lnTo>
                    <a:pt x="31825" y="393110"/>
                  </a:lnTo>
                  <a:lnTo>
                    <a:pt x="21546" y="356051"/>
                  </a:lnTo>
                  <a:lnTo>
                    <a:pt x="12276" y="318933"/>
                  </a:lnTo>
                  <a:lnTo>
                    <a:pt x="5205" y="281055"/>
                  </a:lnTo>
                  <a:lnTo>
                    <a:pt x="1527" y="241717"/>
                  </a:lnTo>
                  <a:lnTo>
                    <a:pt x="4530" y="185085"/>
                  </a:lnTo>
                  <a:lnTo>
                    <a:pt x="17137" y="136071"/>
                  </a:lnTo>
                  <a:lnTo>
                    <a:pt x="37608" y="94640"/>
                  </a:lnTo>
                  <a:lnTo>
                    <a:pt x="64204" y="60757"/>
                  </a:lnTo>
                  <a:lnTo>
                    <a:pt x="95186" y="34387"/>
                  </a:lnTo>
                  <a:lnTo>
                    <a:pt x="128817" y="15494"/>
                  </a:lnTo>
                  <a:lnTo>
                    <a:pt x="197067" y="0"/>
                  </a:lnTo>
                  <a:lnTo>
                    <a:pt x="233764" y="881"/>
                  </a:lnTo>
                  <a:lnTo>
                    <a:pt x="307771" y="13366"/>
                  </a:lnTo>
                  <a:lnTo>
                    <a:pt x="373824" y="47060"/>
                  </a:lnTo>
                  <a:lnTo>
                    <a:pt x="400577" y="74453"/>
                  </a:lnTo>
                  <a:lnTo>
                    <a:pt x="421393" y="110259"/>
                  </a:lnTo>
                  <a:lnTo>
                    <a:pt x="434957" y="155515"/>
                  </a:lnTo>
                  <a:lnTo>
                    <a:pt x="439952" y="211260"/>
                  </a:lnTo>
                  <a:lnTo>
                    <a:pt x="435063" y="278528"/>
                  </a:lnTo>
                  <a:lnTo>
                    <a:pt x="427921" y="457952"/>
                  </a:lnTo>
                  <a:lnTo>
                    <a:pt x="445585" y="614214"/>
                  </a:lnTo>
                  <a:lnTo>
                    <a:pt x="469668" y="724616"/>
                  </a:lnTo>
                  <a:lnTo>
                    <a:pt x="481782" y="766461"/>
                  </a:lnTo>
                  <a:lnTo>
                    <a:pt x="485932" y="790896"/>
                  </a:lnTo>
                  <a:lnTo>
                    <a:pt x="472257" y="844899"/>
                  </a:lnTo>
                  <a:lnTo>
                    <a:pt x="401566" y="899514"/>
                  </a:lnTo>
                  <a:lnTo>
                    <a:pt x="234668" y="925788"/>
                  </a:lnTo>
                  <a:close/>
                </a:path>
              </a:pathLst>
            </a:custGeom>
            <a:solidFill>
              <a:srgbClr val="ECE3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78976" y="2540394"/>
              <a:ext cx="184785" cy="363855"/>
            </a:xfrm>
            <a:custGeom>
              <a:avLst/>
              <a:gdLst/>
              <a:ahLst/>
              <a:cxnLst/>
              <a:rect l="l" t="t" r="r" b="b"/>
              <a:pathLst>
                <a:path w="184784" h="363855">
                  <a:moveTo>
                    <a:pt x="102302" y="363407"/>
                  </a:moveTo>
                  <a:lnTo>
                    <a:pt x="43555" y="350358"/>
                  </a:lnTo>
                  <a:lnTo>
                    <a:pt x="13140" y="320588"/>
                  </a:lnTo>
                  <a:lnTo>
                    <a:pt x="1730" y="290614"/>
                  </a:lnTo>
                  <a:lnTo>
                    <a:pt x="0" y="276952"/>
                  </a:lnTo>
                  <a:lnTo>
                    <a:pt x="27476" y="214163"/>
                  </a:lnTo>
                  <a:lnTo>
                    <a:pt x="30202" y="139543"/>
                  </a:lnTo>
                  <a:lnTo>
                    <a:pt x="21827" y="77139"/>
                  </a:lnTo>
                  <a:lnTo>
                    <a:pt x="16001" y="50994"/>
                  </a:lnTo>
                  <a:lnTo>
                    <a:pt x="36873" y="34151"/>
                  </a:lnTo>
                  <a:lnTo>
                    <a:pt x="81256" y="5975"/>
                  </a:lnTo>
                  <a:lnTo>
                    <a:pt x="121809" y="0"/>
                  </a:lnTo>
                  <a:lnTo>
                    <a:pt x="131186" y="49756"/>
                  </a:lnTo>
                  <a:lnTo>
                    <a:pt x="123000" y="178937"/>
                  </a:lnTo>
                  <a:lnTo>
                    <a:pt x="143053" y="242587"/>
                  </a:lnTo>
                  <a:lnTo>
                    <a:pt x="170424" y="263823"/>
                  </a:lnTo>
                  <a:lnTo>
                    <a:pt x="184197" y="265764"/>
                  </a:lnTo>
                  <a:lnTo>
                    <a:pt x="183711" y="280888"/>
                  </a:lnTo>
                  <a:lnTo>
                    <a:pt x="176077" y="314232"/>
                  </a:lnTo>
                  <a:lnTo>
                    <a:pt x="152029" y="347753"/>
                  </a:lnTo>
                  <a:lnTo>
                    <a:pt x="102302" y="363407"/>
                  </a:lnTo>
                  <a:close/>
                </a:path>
              </a:pathLst>
            </a:custGeom>
            <a:solidFill>
              <a:srgbClr val="E3BE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403129" y="2837676"/>
              <a:ext cx="180975" cy="271145"/>
            </a:xfrm>
            <a:custGeom>
              <a:avLst/>
              <a:gdLst/>
              <a:ahLst/>
              <a:cxnLst/>
              <a:rect l="l" t="t" r="r" b="b"/>
              <a:pathLst>
                <a:path w="180975" h="271144">
                  <a:moveTo>
                    <a:pt x="97996" y="270653"/>
                  </a:moveTo>
                  <a:lnTo>
                    <a:pt x="2638" y="176762"/>
                  </a:lnTo>
                  <a:lnTo>
                    <a:pt x="776" y="152734"/>
                  </a:lnTo>
                  <a:lnTo>
                    <a:pt x="0" y="97956"/>
                  </a:lnTo>
                  <a:lnTo>
                    <a:pt x="7521" y="38391"/>
                  </a:lnTo>
                  <a:lnTo>
                    <a:pt x="30553" y="0"/>
                  </a:lnTo>
                  <a:lnTo>
                    <a:pt x="44513" y="7953"/>
                  </a:lnTo>
                  <a:lnTo>
                    <a:pt x="80297" y="29676"/>
                  </a:lnTo>
                  <a:lnTo>
                    <a:pt x="128761" y="61965"/>
                  </a:lnTo>
                  <a:lnTo>
                    <a:pt x="180764" y="101614"/>
                  </a:lnTo>
                  <a:lnTo>
                    <a:pt x="97996" y="270653"/>
                  </a:lnTo>
                  <a:close/>
                </a:path>
              </a:pathLst>
            </a:custGeom>
            <a:solidFill>
              <a:srgbClr val="ECE3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96799" y="2646260"/>
              <a:ext cx="2766060" cy="1945639"/>
            </a:xfrm>
            <a:custGeom>
              <a:avLst/>
              <a:gdLst/>
              <a:ahLst/>
              <a:cxnLst/>
              <a:rect l="l" t="t" r="r" b="b"/>
              <a:pathLst>
                <a:path w="2766060" h="1945639">
                  <a:moveTo>
                    <a:pt x="2766047" y="920419"/>
                  </a:moveTo>
                  <a:lnTo>
                    <a:pt x="1740941" y="0"/>
                  </a:lnTo>
                  <a:lnTo>
                    <a:pt x="1771370" y="565581"/>
                  </a:lnTo>
                  <a:lnTo>
                    <a:pt x="0" y="660882"/>
                  </a:lnTo>
                  <a:lnTo>
                    <a:pt x="43573" y="1470660"/>
                  </a:lnTo>
                  <a:lnTo>
                    <a:pt x="1814944" y="1375359"/>
                  </a:lnTo>
                  <a:lnTo>
                    <a:pt x="1845627" y="1945525"/>
                  </a:lnTo>
                  <a:lnTo>
                    <a:pt x="2766047" y="920419"/>
                  </a:lnTo>
                  <a:close/>
                </a:path>
              </a:pathLst>
            </a:custGeom>
            <a:solidFill>
              <a:srgbClr val="EC5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64347" y="3024155"/>
              <a:ext cx="327025" cy="447675"/>
            </a:xfrm>
            <a:custGeom>
              <a:avLst/>
              <a:gdLst/>
              <a:ahLst/>
              <a:cxnLst/>
              <a:rect l="l" t="t" r="r" b="b"/>
              <a:pathLst>
                <a:path w="327025" h="447675">
                  <a:moveTo>
                    <a:pt x="49608" y="446797"/>
                  </a:moveTo>
                  <a:lnTo>
                    <a:pt x="17617" y="447309"/>
                  </a:lnTo>
                  <a:lnTo>
                    <a:pt x="0" y="424035"/>
                  </a:lnTo>
                  <a:lnTo>
                    <a:pt x="3618" y="391364"/>
                  </a:lnTo>
                  <a:lnTo>
                    <a:pt x="15385" y="362257"/>
                  </a:lnTo>
                  <a:lnTo>
                    <a:pt x="22216" y="349675"/>
                  </a:lnTo>
                  <a:lnTo>
                    <a:pt x="243509" y="0"/>
                  </a:lnTo>
                  <a:lnTo>
                    <a:pt x="326555" y="43407"/>
                  </a:lnTo>
                  <a:lnTo>
                    <a:pt x="104993" y="392710"/>
                  </a:lnTo>
                  <a:lnTo>
                    <a:pt x="97453" y="403914"/>
                  </a:lnTo>
                  <a:lnTo>
                    <a:pt x="77605" y="427138"/>
                  </a:lnTo>
                  <a:lnTo>
                    <a:pt x="49608" y="446797"/>
                  </a:lnTo>
                  <a:close/>
                </a:path>
              </a:pathLst>
            </a:custGeom>
            <a:solidFill>
              <a:srgbClr val="E3BE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61967" y="2863581"/>
              <a:ext cx="226060" cy="285750"/>
            </a:xfrm>
            <a:custGeom>
              <a:avLst/>
              <a:gdLst/>
              <a:ahLst/>
              <a:cxnLst/>
              <a:rect l="l" t="t" r="r" b="b"/>
              <a:pathLst>
                <a:path w="226059" h="285750">
                  <a:moveTo>
                    <a:pt x="127782" y="285150"/>
                  </a:moveTo>
                  <a:lnTo>
                    <a:pt x="0" y="148662"/>
                  </a:lnTo>
                  <a:lnTo>
                    <a:pt x="41604" y="93772"/>
                  </a:lnTo>
                  <a:lnTo>
                    <a:pt x="88284" y="46187"/>
                  </a:lnTo>
                  <a:lnTo>
                    <a:pt x="126339" y="12674"/>
                  </a:lnTo>
                  <a:lnTo>
                    <a:pt x="142068" y="0"/>
                  </a:lnTo>
                  <a:lnTo>
                    <a:pt x="176237" y="30177"/>
                  </a:lnTo>
                  <a:lnTo>
                    <a:pt x="202557" y="86815"/>
                  </a:lnTo>
                  <a:lnTo>
                    <a:pt x="219482" y="141577"/>
                  </a:lnTo>
                  <a:lnTo>
                    <a:pt x="225466" y="166128"/>
                  </a:lnTo>
                  <a:lnTo>
                    <a:pt x="127782" y="285150"/>
                  </a:lnTo>
                  <a:close/>
                </a:path>
              </a:pathLst>
            </a:custGeom>
            <a:solidFill>
              <a:srgbClr val="ECE3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72622" y="3369851"/>
              <a:ext cx="367665" cy="145415"/>
            </a:xfrm>
            <a:custGeom>
              <a:avLst/>
              <a:gdLst/>
              <a:ahLst/>
              <a:cxnLst/>
              <a:rect l="l" t="t" r="r" b="b"/>
              <a:pathLst>
                <a:path w="367665" h="145414">
                  <a:moveTo>
                    <a:pt x="367439" y="144937"/>
                  </a:moveTo>
                  <a:lnTo>
                    <a:pt x="310340" y="142314"/>
                  </a:lnTo>
                  <a:lnTo>
                    <a:pt x="184555" y="133438"/>
                  </a:lnTo>
                  <a:lnTo>
                    <a:pt x="58352" y="116797"/>
                  </a:lnTo>
                  <a:lnTo>
                    <a:pt x="0" y="90881"/>
                  </a:lnTo>
                  <a:lnTo>
                    <a:pt x="8662" y="64280"/>
                  </a:lnTo>
                  <a:lnTo>
                    <a:pt x="29261" y="34417"/>
                  </a:lnTo>
                  <a:lnTo>
                    <a:pt x="50157" y="10066"/>
                  </a:lnTo>
                  <a:lnTo>
                    <a:pt x="59709" y="0"/>
                  </a:lnTo>
                  <a:lnTo>
                    <a:pt x="364468" y="89726"/>
                  </a:lnTo>
                  <a:lnTo>
                    <a:pt x="367439" y="144937"/>
                  </a:lnTo>
                  <a:close/>
                </a:path>
              </a:pathLst>
            </a:custGeom>
            <a:solidFill>
              <a:srgbClr val="E3BE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4203" y="2791618"/>
              <a:ext cx="164300" cy="17258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011679" y="3445725"/>
              <a:ext cx="272415" cy="84455"/>
            </a:xfrm>
            <a:custGeom>
              <a:avLst/>
              <a:gdLst/>
              <a:ahLst/>
              <a:cxnLst/>
              <a:rect l="l" t="t" r="r" b="b"/>
              <a:pathLst>
                <a:path w="272415" h="84454">
                  <a:moveTo>
                    <a:pt x="271975" y="83782"/>
                  </a:moveTo>
                  <a:lnTo>
                    <a:pt x="263295" y="83939"/>
                  </a:lnTo>
                  <a:lnTo>
                    <a:pt x="242900" y="84047"/>
                  </a:lnTo>
                  <a:lnTo>
                    <a:pt x="219263" y="83567"/>
                  </a:lnTo>
                  <a:lnTo>
                    <a:pt x="200855" y="81956"/>
                  </a:lnTo>
                  <a:lnTo>
                    <a:pt x="128385" y="69064"/>
                  </a:lnTo>
                  <a:lnTo>
                    <a:pt x="0" y="53519"/>
                  </a:lnTo>
                  <a:lnTo>
                    <a:pt x="1500" y="45000"/>
                  </a:lnTo>
                  <a:lnTo>
                    <a:pt x="8901" y="26445"/>
                  </a:lnTo>
                  <a:lnTo>
                    <a:pt x="26550" y="8355"/>
                  </a:lnTo>
                  <a:lnTo>
                    <a:pt x="58796" y="1231"/>
                  </a:lnTo>
                  <a:lnTo>
                    <a:pt x="129952" y="11476"/>
                  </a:lnTo>
                  <a:lnTo>
                    <a:pt x="217547" y="0"/>
                  </a:lnTo>
                  <a:lnTo>
                    <a:pt x="270485" y="9422"/>
                  </a:lnTo>
                  <a:lnTo>
                    <a:pt x="271975" y="83782"/>
                  </a:lnTo>
                  <a:close/>
                </a:path>
              </a:pathLst>
            </a:custGeom>
            <a:solidFill>
              <a:srgbClr val="E3BE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85051" y="3429582"/>
              <a:ext cx="205118" cy="10352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132327" y="3442562"/>
              <a:ext cx="25400" cy="90170"/>
            </a:xfrm>
            <a:custGeom>
              <a:avLst/>
              <a:gdLst/>
              <a:ahLst/>
              <a:cxnLst/>
              <a:rect l="l" t="t" r="r" b="b"/>
              <a:pathLst>
                <a:path w="25400" h="90170">
                  <a:moveTo>
                    <a:pt x="18182" y="89559"/>
                  </a:moveTo>
                  <a:lnTo>
                    <a:pt x="6527" y="86358"/>
                  </a:lnTo>
                  <a:lnTo>
                    <a:pt x="936" y="72485"/>
                  </a:lnTo>
                  <a:lnTo>
                    <a:pt x="0" y="45084"/>
                  </a:lnTo>
                  <a:lnTo>
                    <a:pt x="1249" y="18283"/>
                  </a:lnTo>
                  <a:lnTo>
                    <a:pt x="2214" y="6209"/>
                  </a:lnTo>
                  <a:lnTo>
                    <a:pt x="8698" y="0"/>
                  </a:lnTo>
                  <a:lnTo>
                    <a:pt x="16321" y="1623"/>
                  </a:lnTo>
                  <a:lnTo>
                    <a:pt x="22667" y="6185"/>
                  </a:lnTo>
                  <a:lnTo>
                    <a:pt x="25319" y="8794"/>
                  </a:lnTo>
                  <a:lnTo>
                    <a:pt x="23315" y="74982"/>
                  </a:lnTo>
                  <a:lnTo>
                    <a:pt x="18182" y="89559"/>
                  </a:lnTo>
                  <a:close/>
                </a:path>
              </a:pathLst>
            </a:custGeom>
            <a:solidFill>
              <a:srgbClr val="ECE3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21727" y="2447886"/>
              <a:ext cx="273685" cy="298450"/>
            </a:xfrm>
            <a:custGeom>
              <a:avLst/>
              <a:gdLst/>
              <a:ahLst/>
              <a:cxnLst/>
              <a:rect l="l" t="t" r="r" b="b"/>
              <a:pathLst>
                <a:path w="273684" h="298450">
                  <a:moveTo>
                    <a:pt x="273100" y="208013"/>
                  </a:moveTo>
                  <a:lnTo>
                    <a:pt x="261454" y="193979"/>
                  </a:lnTo>
                  <a:lnTo>
                    <a:pt x="252869" y="177342"/>
                  </a:lnTo>
                  <a:lnTo>
                    <a:pt x="250304" y="170649"/>
                  </a:lnTo>
                  <a:lnTo>
                    <a:pt x="251790" y="138226"/>
                  </a:lnTo>
                  <a:lnTo>
                    <a:pt x="245300" y="94945"/>
                  </a:lnTo>
                  <a:lnTo>
                    <a:pt x="226314" y="57188"/>
                  </a:lnTo>
                  <a:lnTo>
                    <a:pt x="197040" y="27266"/>
                  </a:lnTo>
                  <a:lnTo>
                    <a:pt x="159727" y="7442"/>
                  </a:lnTo>
                  <a:lnTo>
                    <a:pt x="116598" y="0"/>
                  </a:lnTo>
                  <a:lnTo>
                    <a:pt x="66636" y="10198"/>
                  </a:lnTo>
                  <a:lnTo>
                    <a:pt x="30302" y="39090"/>
                  </a:lnTo>
                  <a:lnTo>
                    <a:pt x="7962" y="82308"/>
                  </a:lnTo>
                  <a:lnTo>
                    <a:pt x="0" y="135445"/>
                  </a:lnTo>
                  <a:lnTo>
                    <a:pt x="10439" y="173634"/>
                  </a:lnTo>
                  <a:lnTo>
                    <a:pt x="38735" y="210934"/>
                  </a:lnTo>
                  <a:lnTo>
                    <a:pt x="79133" y="244678"/>
                  </a:lnTo>
                  <a:lnTo>
                    <a:pt x="125907" y="272186"/>
                  </a:lnTo>
                  <a:lnTo>
                    <a:pt x="173291" y="290817"/>
                  </a:lnTo>
                  <a:lnTo>
                    <a:pt x="215531" y="297903"/>
                  </a:lnTo>
                  <a:lnTo>
                    <a:pt x="231368" y="283692"/>
                  </a:lnTo>
                  <a:lnTo>
                    <a:pt x="242493" y="246481"/>
                  </a:lnTo>
                  <a:lnTo>
                    <a:pt x="245097" y="226491"/>
                  </a:lnTo>
                  <a:lnTo>
                    <a:pt x="273100" y="208013"/>
                  </a:lnTo>
                  <a:close/>
                </a:path>
              </a:pathLst>
            </a:custGeom>
            <a:solidFill>
              <a:srgbClr val="E3BE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54468" y="2434170"/>
              <a:ext cx="349885" cy="357505"/>
            </a:xfrm>
            <a:custGeom>
              <a:avLst/>
              <a:gdLst/>
              <a:ahLst/>
              <a:cxnLst/>
              <a:rect l="l" t="t" r="r" b="b"/>
              <a:pathLst>
                <a:path w="349884" h="357505">
                  <a:moveTo>
                    <a:pt x="349338" y="145542"/>
                  </a:moveTo>
                  <a:lnTo>
                    <a:pt x="346481" y="93687"/>
                  </a:lnTo>
                  <a:lnTo>
                    <a:pt x="313994" y="37045"/>
                  </a:lnTo>
                  <a:lnTo>
                    <a:pt x="229196" y="0"/>
                  </a:lnTo>
                  <a:lnTo>
                    <a:pt x="215760" y="1155"/>
                  </a:lnTo>
                  <a:lnTo>
                    <a:pt x="214884" y="215"/>
                  </a:lnTo>
                  <a:lnTo>
                    <a:pt x="154495" y="812"/>
                  </a:lnTo>
                  <a:lnTo>
                    <a:pt x="110782" y="12877"/>
                  </a:lnTo>
                  <a:lnTo>
                    <a:pt x="79248" y="35420"/>
                  </a:lnTo>
                  <a:lnTo>
                    <a:pt x="55397" y="67462"/>
                  </a:lnTo>
                  <a:lnTo>
                    <a:pt x="34721" y="108013"/>
                  </a:lnTo>
                  <a:lnTo>
                    <a:pt x="12725" y="156095"/>
                  </a:lnTo>
                  <a:lnTo>
                    <a:pt x="0" y="212242"/>
                  </a:lnTo>
                  <a:lnTo>
                    <a:pt x="4914" y="237083"/>
                  </a:lnTo>
                  <a:lnTo>
                    <a:pt x="72644" y="301117"/>
                  </a:lnTo>
                  <a:lnTo>
                    <a:pt x="141198" y="331939"/>
                  </a:lnTo>
                  <a:lnTo>
                    <a:pt x="199618" y="350710"/>
                  </a:lnTo>
                  <a:lnTo>
                    <a:pt x="224320" y="357047"/>
                  </a:lnTo>
                  <a:lnTo>
                    <a:pt x="207822" y="301586"/>
                  </a:lnTo>
                  <a:lnTo>
                    <a:pt x="204343" y="249161"/>
                  </a:lnTo>
                  <a:lnTo>
                    <a:pt x="207175" y="210121"/>
                  </a:lnTo>
                  <a:lnTo>
                    <a:pt x="209600" y="194805"/>
                  </a:lnTo>
                  <a:lnTo>
                    <a:pt x="260489" y="148653"/>
                  </a:lnTo>
                  <a:lnTo>
                    <a:pt x="345249" y="168236"/>
                  </a:lnTo>
                  <a:lnTo>
                    <a:pt x="349338" y="145542"/>
                  </a:lnTo>
                  <a:close/>
                </a:path>
              </a:pathLst>
            </a:custGeom>
            <a:solidFill>
              <a:srgbClr val="8B37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86908" y="2571898"/>
              <a:ext cx="53340" cy="83185"/>
            </a:xfrm>
            <a:custGeom>
              <a:avLst/>
              <a:gdLst/>
              <a:ahLst/>
              <a:cxnLst/>
              <a:rect l="l" t="t" r="r" b="b"/>
              <a:pathLst>
                <a:path w="53340" h="83185">
                  <a:moveTo>
                    <a:pt x="28555" y="82633"/>
                  </a:moveTo>
                  <a:lnTo>
                    <a:pt x="22717" y="81695"/>
                  </a:lnTo>
                  <a:lnTo>
                    <a:pt x="10609" y="75653"/>
                  </a:lnTo>
                  <a:lnTo>
                    <a:pt x="334" y="59663"/>
                  </a:lnTo>
                  <a:lnTo>
                    <a:pt x="0" y="28882"/>
                  </a:lnTo>
                  <a:lnTo>
                    <a:pt x="12437" y="3692"/>
                  </a:lnTo>
                  <a:lnTo>
                    <a:pt x="30258" y="0"/>
                  </a:lnTo>
                  <a:lnTo>
                    <a:pt x="46245" y="6255"/>
                  </a:lnTo>
                  <a:lnTo>
                    <a:pt x="53177" y="10907"/>
                  </a:lnTo>
                  <a:lnTo>
                    <a:pt x="28555" y="82633"/>
                  </a:lnTo>
                  <a:close/>
                </a:path>
              </a:pathLst>
            </a:custGeom>
            <a:solidFill>
              <a:srgbClr val="E3BE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99281" y="262972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4">
                  <a:moveTo>
                    <a:pt x="29191" y="34232"/>
                  </a:moveTo>
                  <a:lnTo>
                    <a:pt x="10287" y="36099"/>
                  </a:lnTo>
                  <a:lnTo>
                    <a:pt x="1866" y="29191"/>
                  </a:lnTo>
                  <a:lnTo>
                    <a:pt x="0" y="10287"/>
                  </a:lnTo>
                  <a:lnTo>
                    <a:pt x="6907" y="1866"/>
                  </a:lnTo>
                  <a:lnTo>
                    <a:pt x="25811" y="0"/>
                  </a:lnTo>
                  <a:lnTo>
                    <a:pt x="34232" y="6907"/>
                  </a:lnTo>
                  <a:lnTo>
                    <a:pt x="35165" y="16359"/>
                  </a:lnTo>
                  <a:lnTo>
                    <a:pt x="36099" y="25811"/>
                  </a:lnTo>
                  <a:lnTo>
                    <a:pt x="29191" y="34232"/>
                  </a:lnTo>
                  <a:close/>
                </a:path>
              </a:pathLst>
            </a:custGeom>
            <a:solidFill>
              <a:srgbClr val="EC5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/>
          <p:nvPr/>
        </p:nvSpPr>
        <p:spPr>
          <a:xfrm>
            <a:off x="0" y="0"/>
            <a:ext cx="1941195" cy="1612900"/>
          </a:xfrm>
          <a:custGeom>
            <a:avLst/>
            <a:gdLst/>
            <a:ahLst/>
            <a:cxnLst/>
            <a:rect l="l" t="t" r="r" b="b"/>
            <a:pathLst>
              <a:path w="1941195" h="1612900">
                <a:moveTo>
                  <a:pt x="1000638" y="1308099"/>
                </a:moveTo>
                <a:lnTo>
                  <a:pt x="561339" y="1308099"/>
                </a:lnTo>
                <a:lnTo>
                  <a:pt x="364968" y="1296532"/>
                </a:lnTo>
                <a:lnTo>
                  <a:pt x="357512" y="1295399"/>
                </a:lnTo>
                <a:lnTo>
                  <a:pt x="298026" y="1295399"/>
                </a:lnTo>
                <a:lnTo>
                  <a:pt x="175764" y="1257299"/>
                </a:lnTo>
                <a:lnTo>
                  <a:pt x="119432" y="1231899"/>
                </a:lnTo>
                <a:lnTo>
                  <a:pt x="0" y="1168399"/>
                </a:lnTo>
                <a:lnTo>
                  <a:pt x="0" y="0"/>
                </a:lnTo>
                <a:lnTo>
                  <a:pt x="1756649" y="0"/>
                </a:lnTo>
                <a:lnTo>
                  <a:pt x="1756003" y="50799"/>
                </a:lnTo>
                <a:lnTo>
                  <a:pt x="1575445" y="50799"/>
                </a:lnTo>
                <a:lnTo>
                  <a:pt x="1576673" y="63499"/>
                </a:lnTo>
                <a:lnTo>
                  <a:pt x="508529" y="63499"/>
                </a:lnTo>
                <a:lnTo>
                  <a:pt x="508110" y="76199"/>
                </a:lnTo>
                <a:lnTo>
                  <a:pt x="1529720" y="76199"/>
                </a:lnTo>
                <a:lnTo>
                  <a:pt x="1528044" y="88899"/>
                </a:lnTo>
                <a:lnTo>
                  <a:pt x="612083" y="88899"/>
                </a:lnTo>
                <a:lnTo>
                  <a:pt x="599061" y="114299"/>
                </a:lnTo>
                <a:lnTo>
                  <a:pt x="599520" y="126999"/>
                </a:lnTo>
                <a:lnTo>
                  <a:pt x="1524369" y="126999"/>
                </a:lnTo>
                <a:lnTo>
                  <a:pt x="1525636" y="139699"/>
                </a:lnTo>
                <a:lnTo>
                  <a:pt x="1519320" y="139699"/>
                </a:lnTo>
                <a:lnTo>
                  <a:pt x="1515004" y="165099"/>
                </a:lnTo>
                <a:lnTo>
                  <a:pt x="580621" y="165099"/>
                </a:lnTo>
                <a:lnTo>
                  <a:pt x="569861" y="253999"/>
                </a:lnTo>
                <a:lnTo>
                  <a:pt x="1522967" y="253999"/>
                </a:lnTo>
                <a:lnTo>
                  <a:pt x="1532670" y="355599"/>
                </a:lnTo>
                <a:lnTo>
                  <a:pt x="1722270" y="355599"/>
                </a:lnTo>
                <a:lnTo>
                  <a:pt x="1707687" y="406399"/>
                </a:lnTo>
                <a:lnTo>
                  <a:pt x="1697635" y="444499"/>
                </a:lnTo>
                <a:lnTo>
                  <a:pt x="61241" y="444499"/>
                </a:lnTo>
                <a:lnTo>
                  <a:pt x="63427" y="457199"/>
                </a:lnTo>
                <a:lnTo>
                  <a:pt x="1694284" y="457199"/>
                </a:lnTo>
                <a:lnTo>
                  <a:pt x="1690934" y="469899"/>
                </a:lnTo>
                <a:lnTo>
                  <a:pt x="22220" y="469899"/>
                </a:lnTo>
                <a:lnTo>
                  <a:pt x="34663" y="507999"/>
                </a:lnTo>
                <a:lnTo>
                  <a:pt x="69076" y="507999"/>
                </a:lnTo>
                <a:lnTo>
                  <a:pt x="72211" y="533399"/>
                </a:lnTo>
                <a:lnTo>
                  <a:pt x="77668" y="533399"/>
                </a:lnTo>
                <a:lnTo>
                  <a:pt x="87303" y="546099"/>
                </a:lnTo>
                <a:lnTo>
                  <a:pt x="1665108" y="546099"/>
                </a:lnTo>
                <a:lnTo>
                  <a:pt x="1661351" y="557622"/>
                </a:lnTo>
                <a:lnTo>
                  <a:pt x="1660746" y="558799"/>
                </a:lnTo>
                <a:lnTo>
                  <a:pt x="129846" y="558799"/>
                </a:lnTo>
                <a:lnTo>
                  <a:pt x="138296" y="584199"/>
                </a:lnTo>
                <a:lnTo>
                  <a:pt x="1363997" y="584199"/>
                </a:lnTo>
                <a:lnTo>
                  <a:pt x="1357280" y="596899"/>
                </a:lnTo>
                <a:lnTo>
                  <a:pt x="62698" y="596899"/>
                </a:lnTo>
                <a:lnTo>
                  <a:pt x="91171" y="673099"/>
                </a:lnTo>
                <a:lnTo>
                  <a:pt x="101483" y="685799"/>
                </a:lnTo>
                <a:lnTo>
                  <a:pt x="78189" y="685799"/>
                </a:lnTo>
                <a:lnTo>
                  <a:pt x="91362" y="711199"/>
                </a:lnTo>
                <a:lnTo>
                  <a:pt x="123969" y="736599"/>
                </a:lnTo>
                <a:lnTo>
                  <a:pt x="142731" y="736599"/>
                </a:lnTo>
                <a:lnTo>
                  <a:pt x="153043" y="749299"/>
                </a:lnTo>
                <a:lnTo>
                  <a:pt x="320072" y="749299"/>
                </a:lnTo>
                <a:lnTo>
                  <a:pt x="329767" y="761999"/>
                </a:lnTo>
                <a:lnTo>
                  <a:pt x="1490952" y="761999"/>
                </a:lnTo>
                <a:lnTo>
                  <a:pt x="1484554" y="774699"/>
                </a:lnTo>
                <a:lnTo>
                  <a:pt x="341861" y="774699"/>
                </a:lnTo>
                <a:lnTo>
                  <a:pt x="366982" y="787399"/>
                </a:lnTo>
                <a:lnTo>
                  <a:pt x="1478157" y="787399"/>
                </a:lnTo>
                <a:lnTo>
                  <a:pt x="1471759" y="800099"/>
                </a:lnTo>
                <a:lnTo>
                  <a:pt x="1551270" y="800099"/>
                </a:lnTo>
                <a:lnTo>
                  <a:pt x="1545297" y="812799"/>
                </a:lnTo>
                <a:lnTo>
                  <a:pt x="1524769" y="812799"/>
                </a:lnTo>
                <a:lnTo>
                  <a:pt x="1512063" y="825499"/>
                </a:lnTo>
                <a:lnTo>
                  <a:pt x="225618" y="825499"/>
                </a:lnTo>
                <a:lnTo>
                  <a:pt x="243754" y="850899"/>
                </a:lnTo>
                <a:lnTo>
                  <a:pt x="257362" y="863599"/>
                </a:lnTo>
                <a:lnTo>
                  <a:pt x="1473943" y="863599"/>
                </a:lnTo>
                <a:lnTo>
                  <a:pt x="1448530" y="888999"/>
                </a:lnTo>
                <a:lnTo>
                  <a:pt x="1433473" y="888999"/>
                </a:lnTo>
                <a:lnTo>
                  <a:pt x="1432783" y="901699"/>
                </a:lnTo>
                <a:lnTo>
                  <a:pt x="1364523" y="965199"/>
                </a:lnTo>
                <a:lnTo>
                  <a:pt x="1357535" y="965199"/>
                </a:lnTo>
                <a:lnTo>
                  <a:pt x="1346219" y="977899"/>
                </a:lnTo>
                <a:lnTo>
                  <a:pt x="1350871" y="977899"/>
                </a:lnTo>
                <a:lnTo>
                  <a:pt x="1323567" y="1003299"/>
                </a:lnTo>
                <a:lnTo>
                  <a:pt x="1313041" y="1015999"/>
                </a:lnTo>
                <a:lnTo>
                  <a:pt x="1309017" y="1015999"/>
                </a:lnTo>
                <a:lnTo>
                  <a:pt x="1301281" y="1028699"/>
                </a:lnTo>
                <a:lnTo>
                  <a:pt x="1282410" y="1028699"/>
                </a:lnTo>
                <a:lnTo>
                  <a:pt x="1219646" y="1079499"/>
                </a:lnTo>
                <a:lnTo>
                  <a:pt x="1031352" y="1079499"/>
                </a:lnTo>
                <a:lnTo>
                  <a:pt x="964756" y="1104899"/>
                </a:lnTo>
                <a:lnTo>
                  <a:pt x="925153" y="1130299"/>
                </a:lnTo>
                <a:lnTo>
                  <a:pt x="1071561" y="1130299"/>
                </a:lnTo>
                <a:lnTo>
                  <a:pt x="1037959" y="1142999"/>
                </a:lnTo>
                <a:lnTo>
                  <a:pt x="1141190" y="1142999"/>
                </a:lnTo>
                <a:lnTo>
                  <a:pt x="1125499" y="1155699"/>
                </a:lnTo>
                <a:lnTo>
                  <a:pt x="827561" y="1155699"/>
                </a:lnTo>
                <a:lnTo>
                  <a:pt x="792013" y="1168399"/>
                </a:lnTo>
                <a:lnTo>
                  <a:pt x="823176" y="1168399"/>
                </a:lnTo>
                <a:lnTo>
                  <a:pt x="841817" y="1181099"/>
                </a:lnTo>
                <a:lnTo>
                  <a:pt x="1385816" y="1181099"/>
                </a:lnTo>
                <a:lnTo>
                  <a:pt x="1368696" y="1193799"/>
                </a:lnTo>
                <a:lnTo>
                  <a:pt x="728557" y="1193799"/>
                </a:lnTo>
                <a:lnTo>
                  <a:pt x="694503" y="1206940"/>
                </a:lnTo>
                <a:lnTo>
                  <a:pt x="662076" y="1219199"/>
                </a:lnTo>
                <a:lnTo>
                  <a:pt x="1334455" y="1219199"/>
                </a:lnTo>
                <a:lnTo>
                  <a:pt x="1300213" y="1244599"/>
                </a:lnTo>
                <a:lnTo>
                  <a:pt x="1190027" y="1244599"/>
                </a:lnTo>
                <a:lnTo>
                  <a:pt x="1090898" y="1282699"/>
                </a:lnTo>
                <a:lnTo>
                  <a:pt x="1075406" y="1282699"/>
                </a:lnTo>
                <a:lnTo>
                  <a:pt x="1000638" y="1308099"/>
                </a:lnTo>
                <a:close/>
              </a:path>
              <a:path w="1941195" h="1612900">
                <a:moveTo>
                  <a:pt x="1720456" y="431799"/>
                </a:moveTo>
                <a:lnTo>
                  <a:pt x="1739777" y="368299"/>
                </a:lnTo>
                <a:lnTo>
                  <a:pt x="1777778" y="88899"/>
                </a:lnTo>
                <a:lnTo>
                  <a:pt x="1772327" y="0"/>
                </a:lnTo>
                <a:lnTo>
                  <a:pt x="1785650" y="25399"/>
                </a:lnTo>
                <a:lnTo>
                  <a:pt x="1794586" y="76199"/>
                </a:lnTo>
                <a:lnTo>
                  <a:pt x="1799134" y="126999"/>
                </a:lnTo>
                <a:lnTo>
                  <a:pt x="1799293" y="190499"/>
                </a:lnTo>
                <a:lnTo>
                  <a:pt x="1837705" y="190499"/>
                </a:lnTo>
                <a:lnTo>
                  <a:pt x="1835856" y="215899"/>
                </a:lnTo>
                <a:lnTo>
                  <a:pt x="1797557" y="215899"/>
                </a:lnTo>
                <a:lnTo>
                  <a:pt x="1772953" y="304799"/>
                </a:lnTo>
                <a:lnTo>
                  <a:pt x="1771411" y="304799"/>
                </a:lnTo>
                <a:lnTo>
                  <a:pt x="1720456" y="431799"/>
                </a:lnTo>
                <a:close/>
              </a:path>
              <a:path w="1941195" h="1612900">
                <a:moveTo>
                  <a:pt x="1837705" y="190499"/>
                </a:moveTo>
                <a:lnTo>
                  <a:pt x="1799293" y="190499"/>
                </a:lnTo>
                <a:lnTo>
                  <a:pt x="1812658" y="25399"/>
                </a:lnTo>
                <a:lnTo>
                  <a:pt x="1828544" y="0"/>
                </a:lnTo>
                <a:lnTo>
                  <a:pt x="1842944" y="0"/>
                </a:lnTo>
                <a:lnTo>
                  <a:pt x="1844566" y="38099"/>
                </a:lnTo>
                <a:lnTo>
                  <a:pt x="1847513" y="76199"/>
                </a:lnTo>
                <a:lnTo>
                  <a:pt x="1851685" y="114299"/>
                </a:lnTo>
                <a:lnTo>
                  <a:pt x="1845480" y="152399"/>
                </a:lnTo>
                <a:lnTo>
                  <a:pt x="1840478" y="152399"/>
                </a:lnTo>
                <a:lnTo>
                  <a:pt x="1837705" y="190499"/>
                </a:lnTo>
                <a:close/>
              </a:path>
              <a:path w="1941195" h="1612900">
                <a:moveTo>
                  <a:pt x="1859727" y="25399"/>
                </a:moveTo>
                <a:lnTo>
                  <a:pt x="1856126" y="0"/>
                </a:lnTo>
                <a:lnTo>
                  <a:pt x="1858830" y="0"/>
                </a:lnTo>
                <a:lnTo>
                  <a:pt x="1859727" y="25399"/>
                </a:lnTo>
                <a:close/>
              </a:path>
              <a:path w="1941195" h="1612900">
                <a:moveTo>
                  <a:pt x="1862967" y="152399"/>
                </a:moveTo>
                <a:lnTo>
                  <a:pt x="1859727" y="25399"/>
                </a:lnTo>
                <a:lnTo>
                  <a:pt x="1867205" y="101599"/>
                </a:lnTo>
                <a:lnTo>
                  <a:pt x="1862967" y="152399"/>
                </a:lnTo>
                <a:close/>
              </a:path>
              <a:path w="1941195" h="1612900">
                <a:moveTo>
                  <a:pt x="1722270" y="355599"/>
                </a:moveTo>
                <a:lnTo>
                  <a:pt x="1532670" y="355599"/>
                </a:lnTo>
                <a:lnTo>
                  <a:pt x="1529030" y="228599"/>
                </a:lnTo>
                <a:lnTo>
                  <a:pt x="1536267" y="228599"/>
                </a:lnTo>
                <a:lnTo>
                  <a:pt x="1541249" y="203199"/>
                </a:lnTo>
                <a:lnTo>
                  <a:pt x="1540790" y="190499"/>
                </a:lnTo>
                <a:lnTo>
                  <a:pt x="1537164" y="177799"/>
                </a:lnTo>
                <a:lnTo>
                  <a:pt x="1587719" y="177799"/>
                </a:lnTo>
                <a:lnTo>
                  <a:pt x="1589767" y="152399"/>
                </a:lnTo>
                <a:lnTo>
                  <a:pt x="1575445" y="50799"/>
                </a:lnTo>
                <a:lnTo>
                  <a:pt x="1756003" y="50799"/>
                </a:lnTo>
                <a:lnTo>
                  <a:pt x="1754388" y="177799"/>
                </a:lnTo>
                <a:lnTo>
                  <a:pt x="1729562" y="330199"/>
                </a:lnTo>
                <a:lnTo>
                  <a:pt x="1722270" y="355599"/>
                </a:lnTo>
                <a:close/>
              </a:path>
              <a:path w="1941195" h="1612900">
                <a:moveTo>
                  <a:pt x="1537790" y="203199"/>
                </a:moveTo>
                <a:lnTo>
                  <a:pt x="1517905" y="203199"/>
                </a:lnTo>
                <a:lnTo>
                  <a:pt x="1524211" y="152399"/>
                </a:lnTo>
                <a:lnTo>
                  <a:pt x="1519320" y="139699"/>
                </a:lnTo>
                <a:lnTo>
                  <a:pt x="1526155" y="139699"/>
                </a:lnTo>
                <a:lnTo>
                  <a:pt x="1525329" y="101599"/>
                </a:lnTo>
                <a:lnTo>
                  <a:pt x="1530065" y="101599"/>
                </a:lnTo>
                <a:lnTo>
                  <a:pt x="1531035" y="88899"/>
                </a:lnTo>
                <a:lnTo>
                  <a:pt x="1529720" y="76199"/>
                </a:lnTo>
                <a:lnTo>
                  <a:pt x="508314" y="76199"/>
                </a:lnTo>
                <a:lnTo>
                  <a:pt x="508529" y="63499"/>
                </a:lnTo>
                <a:lnTo>
                  <a:pt x="1576673" y="63499"/>
                </a:lnTo>
                <a:lnTo>
                  <a:pt x="1587719" y="177799"/>
                </a:lnTo>
                <a:lnTo>
                  <a:pt x="1537164" y="177799"/>
                </a:lnTo>
                <a:lnTo>
                  <a:pt x="1537790" y="203199"/>
                </a:lnTo>
                <a:close/>
              </a:path>
              <a:path w="1941195" h="1612900">
                <a:moveTo>
                  <a:pt x="1524369" y="126999"/>
                </a:moveTo>
                <a:lnTo>
                  <a:pt x="599520" y="126999"/>
                </a:lnTo>
                <a:lnTo>
                  <a:pt x="612083" y="88899"/>
                </a:lnTo>
                <a:lnTo>
                  <a:pt x="1528044" y="88899"/>
                </a:lnTo>
                <a:lnTo>
                  <a:pt x="1530065" y="101599"/>
                </a:lnTo>
                <a:lnTo>
                  <a:pt x="1525329" y="101599"/>
                </a:lnTo>
                <a:lnTo>
                  <a:pt x="1523102" y="114299"/>
                </a:lnTo>
                <a:lnTo>
                  <a:pt x="1524369" y="126999"/>
                </a:lnTo>
                <a:close/>
              </a:path>
              <a:path w="1941195" h="1612900">
                <a:moveTo>
                  <a:pt x="1839232" y="495299"/>
                </a:moveTo>
                <a:lnTo>
                  <a:pt x="1852594" y="406399"/>
                </a:lnTo>
                <a:lnTo>
                  <a:pt x="1857461" y="355599"/>
                </a:lnTo>
                <a:lnTo>
                  <a:pt x="1867802" y="330199"/>
                </a:lnTo>
                <a:lnTo>
                  <a:pt x="1866433" y="279399"/>
                </a:lnTo>
                <a:lnTo>
                  <a:pt x="1878011" y="165099"/>
                </a:lnTo>
                <a:lnTo>
                  <a:pt x="1899331" y="126999"/>
                </a:lnTo>
                <a:lnTo>
                  <a:pt x="1892938" y="380999"/>
                </a:lnTo>
                <a:lnTo>
                  <a:pt x="1872804" y="406399"/>
                </a:lnTo>
                <a:lnTo>
                  <a:pt x="1839232" y="495299"/>
                </a:lnTo>
                <a:close/>
              </a:path>
              <a:path w="1941195" h="1612900">
                <a:moveTo>
                  <a:pt x="1841344" y="177799"/>
                </a:moveTo>
                <a:lnTo>
                  <a:pt x="1840478" y="152399"/>
                </a:lnTo>
                <a:lnTo>
                  <a:pt x="1845480" y="152399"/>
                </a:lnTo>
                <a:lnTo>
                  <a:pt x="1841344" y="177799"/>
                </a:lnTo>
                <a:close/>
              </a:path>
              <a:path w="1941195" h="1612900">
                <a:moveTo>
                  <a:pt x="1745372" y="660399"/>
                </a:moveTo>
                <a:lnTo>
                  <a:pt x="1796265" y="520699"/>
                </a:lnTo>
                <a:lnTo>
                  <a:pt x="1842295" y="393699"/>
                </a:lnTo>
                <a:lnTo>
                  <a:pt x="1862967" y="152399"/>
                </a:lnTo>
                <a:lnTo>
                  <a:pt x="1866432" y="279399"/>
                </a:lnTo>
                <a:lnTo>
                  <a:pt x="1857461" y="355599"/>
                </a:lnTo>
                <a:lnTo>
                  <a:pt x="1765906" y="634999"/>
                </a:lnTo>
                <a:lnTo>
                  <a:pt x="1745372" y="660399"/>
                </a:lnTo>
                <a:close/>
              </a:path>
              <a:path w="1941195" h="1612900">
                <a:moveTo>
                  <a:pt x="1522967" y="253999"/>
                </a:moveTo>
                <a:lnTo>
                  <a:pt x="569861" y="253999"/>
                </a:lnTo>
                <a:lnTo>
                  <a:pt x="595134" y="203199"/>
                </a:lnTo>
                <a:lnTo>
                  <a:pt x="592176" y="177799"/>
                </a:lnTo>
                <a:lnTo>
                  <a:pt x="580621" y="165099"/>
                </a:lnTo>
                <a:lnTo>
                  <a:pt x="617148" y="165099"/>
                </a:lnTo>
                <a:lnTo>
                  <a:pt x="601363" y="177799"/>
                </a:lnTo>
                <a:lnTo>
                  <a:pt x="602040" y="190499"/>
                </a:lnTo>
                <a:lnTo>
                  <a:pt x="1516636" y="190499"/>
                </a:lnTo>
                <a:lnTo>
                  <a:pt x="1517905" y="203199"/>
                </a:lnTo>
                <a:lnTo>
                  <a:pt x="1537790" y="203199"/>
                </a:lnTo>
                <a:lnTo>
                  <a:pt x="1534648" y="215899"/>
                </a:lnTo>
                <a:lnTo>
                  <a:pt x="1536267" y="228599"/>
                </a:lnTo>
                <a:lnTo>
                  <a:pt x="1529030" y="228599"/>
                </a:lnTo>
                <a:lnTo>
                  <a:pt x="1522967" y="253999"/>
                </a:lnTo>
                <a:close/>
              </a:path>
              <a:path w="1941195" h="1612900">
                <a:moveTo>
                  <a:pt x="1516636" y="190499"/>
                </a:moveTo>
                <a:lnTo>
                  <a:pt x="602040" y="190499"/>
                </a:lnTo>
                <a:lnTo>
                  <a:pt x="617148" y="165099"/>
                </a:lnTo>
                <a:lnTo>
                  <a:pt x="1515004" y="165099"/>
                </a:lnTo>
                <a:lnTo>
                  <a:pt x="1515367" y="177799"/>
                </a:lnTo>
                <a:lnTo>
                  <a:pt x="1516636" y="190499"/>
                </a:lnTo>
                <a:close/>
              </a:path>
              <a:path w="1941195" h="1612900">
                <a:moveTo>
                  <a:pt x="1828630" y="292099"/>
                </a:moveTo>
                <a:lnTo>
                  <a:pt x="1835856" y="215899"/>
                </a:lnTo>
                <a:lnTo>
                  <a:pt x="1841345" y="177799"/>
                </a:lnTo>
                <a:lnTo>
                  <a:pt x="1844514" y="241299"/>
                </a:lnTo>
                <a:lnTo>
                  <a:pt x="1828630" y="292099"/>
                </a:lnTo>
                <a:close/>
              </a:path>
              <a:path w="1941195" h="1612900">
                <a:moveTo>
                  <a:pt x="1573866" y="838199"/>
                </a:moveTo>
                <a:lnTo>
                  <a:pt x="1564594" y="838199"/>
                </a:lnTo>
                <a:lnTo>
                  <a:pt x="1711504" y="558799"/>
                </a:lnTo>
                <a:lnTo>
                  <a:pt x="1793879" y="266699"/>
                </a:lnTo>
                <a:lnTo>
                  <a:pt x="1797557" y="215899"/>
                </a:lnTo>
                <a:lnTo>
                  <a:pt x="1835856" y="215899"/>
                </a:lnTo>
                <a:lnTo>
                  <a:pt x="1816762" y="330199"/>
                </a:lnTo>
                <a:lnTo>
                  <a:pt x="1825758" y="330199"/>
                </a:lnTo>
                <a:lnTo>
                  <a:pt x="1824800" y="342899"/>
                </a:lnTo>
                <a:lnTo>
                  <a:pt x="1835311" y="342899"/>
                </a:lnTo>
                <a:lnTo>
                  <a:pt x="1810585" y="457199"/>
                </a:lnTo>
                <a:lnTo>
                  <a:pt x="1748845" y="622299"/>
                </a:lnTo>
                <a:lnTo>
                  <a:pt x="1695373" y="622299"/>
                </a:lnTo>
                <a:lnTo>
                  <a:pt x="1573866" y="838199"/>
                </a:lnTo>
                <a:close/>
              </a:path>
              <a:path w="1941195" h="1612900">
                <a:moveTo>
                  <a:pt x="1825758" y="330199"/>
                </a:moveTo>
                <a:lnTo>
                  <a:pt x="1816762" y="330199"/>
                </a:lnTo>
                <a:lnTo>
                  <a:pt x="1828631" y="292099"/>
                </a:lnTo>
                <a:lnTo>
                  <a:pt x="1825758" y="330199"/>
                </a:lnTo>
                <a:close/>
              </a:path>
              <a:path w="1941195" h="1612900">
                <a:moveTo>
                  <a:pt x="1681626" y="584199"/>
                </a:moveTo>
                <a:lnTo>
                  <a:pt x="1771411" y="304799"/>
                </a:lnTo>
                <a:lnTo>
                  <a:pt x="1772953" y="304799"/>
                </a:lnTo>
                <a:lnTo>
                  <a:pt x="1702655" y="558799"/>
                </a:lnTo>
                <a:lnTo>
                  <a:pt x="1681626" y="584199"/>
                </a:lnTo>
                <a:close/>
              </a:path>
              <a:path w="1941195" h="1612900">
                <a:moveTo>
                  <a:pt x="1835311" y="342899"/>
                </a:moveTo>
                <a:lnTo>
                  <a:pt x="1824800" y="342899"/>
                </a:lnTo>
                <a:lnTo>
                  <a:pt x="1838059" y="330199"/>
                </a:lnTo>
                <a:lnTo>
                  <a:pt x="1835311" y="342899"/>
                </a:lnTo>
                <a:close/>
              </a:path>
              <a:path w="1941195" h="1612900">
                <a:moveTo>
                  <a:pt x="1665645" y="622299"/>
                </a:moveTo>
                <a:lnTo>
                  <a:pt x="1646225" y="609599"/>
                </a:lnTo>
                <a:lnTo>
                  <a:pt x="1659175" y="564295"/>
                </a:lnTo>
                <a:lnTo>
                  <a:pt x="1661351" y="557622"/>
                </a:lnTo>
                <a:lnTo>
                  <a:pt x="1706409" y="469899"/>
                </a:lnTo>
                <a:lnTo>
                  <a:pt x="1720456" y="431799"/>
                </a:lnTo>
                <a:lnTo>
                  <a:pt x="1665645" y="622299"/>
                </a:lnTo>
                <a:close/>
              </a:path>
              <a:path w="1941195" h="1612900">
                <a:moveTo>
                  <a:pt x="1694284" y="457199"/>
                </a:moveTo>
                <a:lnTo>
                  <a:pt x="66197" y="457199"/>
                </a:lnTo>
                <a:lnTo>
                  <a:pt x="61241" y="444499"/>
                </a:lnTo>
                <a:lnTo>
                  <a:pt x="1697635" y="444499"/>
                </a:lnTo>
                <a:lnTo>
                  <a:pt x="1694284" y="457199"/>
                </a:lnTo>
                <a:close/>
              </a:path>
              <a:path w="1941195" h="1612900">
                <a:moveTo>
                  <a:pt x="1665108" y="546099"/>
                </a:moveTo>
                <a:lnTo>
                  <a:pt x="87303" y="546099"/>
                </a:lnTo>
                <a:lnTo>
                  <a:pt x="79721" y="507999"/>
                </a:lnTo>
                <a:lnTo>
                  <a:pt x="43329" y="507999"/>
                </a:lnTo>
                <a:lnTo>
                  <a:pt x="34005" y="482599"/>
                </a:lnTo>
                <a:lnTo>
                  <a:pt x="22220" y="469899"/>
                </a:lnTo>
                <a:lnTo>
                  <a:pt x="1690934" y="469899"/>
                </a:lnTo>
                <a:lnTo>
                  <a:pt x="1687583" y="482599"/>
                </a:lnTo>
                <a:lnTo>
                  <a:pt x="96063" y="482599"/>
                </a:lnTo>
                <a:lnTo>
                  <a:pt x="105378" y="495299"/>
                </a:lnTo>
                <a:lnTo>
                  <a:pt x="1683000" y="495299"/>
                </a:lnTo>
                <a:lnTo>
                  <a:pt x="1669249" y="533399"/>
                </a:lnTo>
                <a:lnTo>
                  <a:pt x="1665108" y="546099"/>
                </a:lnTo>
                <a:close/>
              </a:path>
              <a:path w="1941195" h="1612900">
                <a:moveTo>
                  <a:pt x="105378" y="495299"/>
                </a:moveTo>
                <a:lnTo>
                  <a:pt x="96063" y="482599"/>
                </a:lnTo>
                <a:lnTo>
                  <a:pt x="97581" y="482599"/>
                </a:lnTo>
                <a:lnTo>
                  <a:pt x="105378" y="495299"/>
                </a:lnTo>
                <a:close/>
              </a:path>
              <a:path w="1941195" h="1612900">
                <a:moveTo>
                  <a:pt x="1683000" y="495299"/>
                </a:moveTo>
                <a:lnTo>
                  <a:pt x="105378" y="495299"/>
                </a:lnTo>
                <a:lnTo>
                  <a:pt x="97581" y="482599"/>
                </a:lnTo>
                <a:lnTo>
                  <a:pt x="1687583" y="482599"/>
                </a:lnTo>
                <a:lnTo>
                  <a:pt x="1683000" y="495299"/>
                </a:lnTo>
                <a:close/>
              </a:path>
              <a:path w="1941195" h="1612900">
                <a:moveTo>
                  <a:pt x="1575319" y="1142999"/>
                </a:moveTo>
                <a:lnTo>
                  <a:pt x="1732671" y="990599"/>
                </a:lnTo>
                <a:lnTo>
                  <a:pt x="1736991" y="927099"/>
                </a:lnTo>
                <a:lnTo>
                  <a:pt x="1799025" y="825499"/>
                </a:lnTo>
                <a:lnTo>
                  <a:pt x="1922740" y="546099"/>
                </a:lnTo>
                <a:lnTo>
                  <a:pt x="1843754" y="838199"/>
                </a:lnTo>
                <a:lnTo>
                  <a:pt x="1853428" y="838199"/>
                </a:lnTo>
                <a:lnTo>
                  <a:pt x="1789462" y="939799"/>
                </a:lnTo>
                <a:lnTo>
                  <a:pt x="1618549" y="1130299"/>
                </a:lnTo>
                <a:lnTo>
                  <a:pt x="1575319" y="1142999"/>
                </a:lnTo>
                <a:close/>
              </a:path>
              <a:path w="1941195" h="1612900">
                <a:moveTo>
                  <a:pt x="1659175" y="564295"/>
                </a:moveTo>
                <a:lnTo>
                  <a:pt x="1660746" y="558799"/>
                </a:lnTo>
                <a:lnTo>
                  <a:pt x="1661351" y="557622"/>
                </a:lnTo>
                <a:lnTo>
                  <a:pt x="1659175" y="564295"/>
                </a:lnTo>
                <a:close/>
              </a:path>
              <a:path w="1941195" h="1612900">
                <a:moveTo>
                  <a:pt x="1363997" y="584199"/>
                </a:moveTo>
                <a:lnTo>
                  <a:pt x="141409" y="584199"/>
                </a:lnTo>
                <a:lnTo>
                  <a:pt x="134745" y="558799"/>
                </a:lnTo>
                <a:lnTo>
                  <a:pt x="1377431" y="558799"/>
                </a:lnTo>
                <a:lnTo>
                  <a:pt x="1363997" y="584199"/>
                </a:lnTo>
                <a:close/>
              </a:path>
              <a:path w="1941195" h="1612900">
                <a:moveTo>
                  <a:pt x="1567021" y="647699"/>
                </a:moveTo>
                <a:lnTo>
                  <a:pt x="1330412" y="647699"/>
                </a:lnTo>
                <a:lnTo>
                  <a:pt x="1358173" y="596899"/>
                </a:lnTo>
                <a:lnTo>
                  <a:pt x="1377431" y="558799"/>
                </a:lnTo>
                <a:lnTo>
                  <a:pt x="1660746" y="558799"/>
                </a:lnTo>
                <a:lnTo>
                  <a:pt x="1659175" y="564295"/>
                </a:lnTo>
                <a:lnTo>
                  <a:pt x="1652685" y="584199"/>
                </a:lnTo>
                <a:lnTo>
                  <a:pt x="1642823" y="609599"/>
                </a:lnTo>
                <a:lnTo>
                  <a:pt x="1640862" y="609599"/>
                </a:lnTo>
                <a:lnTo>
                  <a:pt x="1634050" y="622299"/>
                </a:lnTo>
                <a:lnTo>
                  <a:pt x="1583926" y="622299"/>
                </a:lnTo>
                <a:lnTo>
                  <a:pt x="1567021" y="647699"/>
                </a:lnTo>
                <a:close/>
              </a:path>
              <a:path w="1941195" h="1612900">
                <a:moveTo>
                  <a:pt x="163943" y="749299"/>
                </a:moveTo>
                <a:lnTo>
                  <a:pt x="159593" y="749299"/>
                </a:lnTo>
                <a:lnTo>
                  <a:pt x="89338" y="660399"/>
                </a:lnTo>
                <a:lnTo>
                  <a:pt x="69976" y="596899"/>
                </a:lnTo>
                <a:lnTo>
                  <a:pt x="1357280" y="596899"/>
                </a:lnTo>
                <a:lnTo>
                  <a:pt x="1330412" y="647699"/>
                </a:lnTo>
                <a:lnTo>
                  <a:pt x="1567021" y="647699"/>
                </a:lnTo>
                <a:lnTo>
                  <a:pt x="1516308" y="723899"/>
                </a:lnTo>
                <a:lnTo>
                  <a:pt x="146781" y="723899"/>
                </a:lnTo>
                <a:lnTo>
                  <a:pt x="163943" y="749299"/>
                </a:lnTo>
                <a:close/>
              </a:path>
              <a:path w="1941195" h="1612900">
                <a:moveTo>
                  <a:pt x="1613615" y="660399"/>
                </a:moveTo>
                <a:lnTo>
                  <a:pt x="1640862" y="609599"/>
                </a:lnTo>
                <a:lnTo>
                  <a:pt x="1620766" y="652328"/>
                </a:lnTo>
                <a:lnTo>
                  <a:pt x="1613615" y="660399"/>
                </a:lnTo>
                <a:close/>
              </a:path>
              <a:path w="1941195" h="1612900">
                <a:moveTo>
                  <a:pt x="1620766" y="652328"/>
                </a:moveTo>
                <a:lnTo>
                  <a:pt x="1640862" y="609599"/>
                </a:lnTo>
                <a:lnTo>
                  <a:pt x="1642823" y="609599"/>
                </a:lnTo>
                <a:lnTo>
                  <a:pt x="1637891" y="622299"/>
                </a:lnTo>
                <a:lnTo>
                  <a:pt x="1624868" y="647699"/>
                </a:lnTo>
                <a:lnTo>
                  <a:pt x="1620766" y="652328"/>
                </a:lnTo>
                <a:close/>
              </a:path>
              <a:path w="1941195" h="1612900">
                <a:moveTo>
                  <a:pt x="1551270" y="800099"/>
                </a:moveTo>
                <a:lnTo>
                  <a:pt x="1482039" y="800099"/>
                </a:lnTo>
                <a:lnTo>
                  <a:pt x="1583926" y="622299"/>
                </a:lnTo>
                <a:lnTo>
                  <a:pt x="1634050" y="622299"/>
                </a:lnTo>
                <a:lnTo>
                  <a:pt x="1613615" y="660399"/>
                </a:lnTo>
                <a:lnTo>
                  <a:pt x="1616971" y="660399"/>
                </a:lnTo>
                <a:lnTo>
                  <a:pt x="1551270" y="800099"/>
                </a:lnTo>
                <a:close/>
              </a:path>
              <a:path w="1941195" h="1612900">
                <a:moveTo>
                  <a:pt x="1569655" y="861338"/>
                </a:moveTo>
                <a:lnTo>
                  <a:pt x="1695373" y="622299"/>
                </a:lnTo>
                <a:lnTo>
                  <a:pt x="1748845" y="622299"/>
                </a:lnTo>
                <a:lnTo>
                  <a:pt x="1715601" y="711199"/>
                </a:lnTo>
                <a:lnTo>
                  <a:pt x="1699073" y="736599"/>
                </a:lnTo>
                <a:lnTo>
                  <a:pt x="1653820" y="736599"/>
                </a:lnTo>
                <a:lnTo>
                  <a:pt x="1570326" y="860832"/>
                </a:lnTo>
                <a:lnTo>
                  <a:pt x="1569655" y="861338"/>
                </a:lnTo>
                <a:close/>
              </a:path>
              <a:path w="1941195" h="1612900">
                <a:moveTo>
                  <a:pt x="1616971" y="660399"/>
                </a:moveTo>
                <a:lnTo>
                  <a:pt x="1613615" y="660399"/>
                </a:lnTo>
                <a:lnTo>
                  <a:pt x="1620766" y="652328"/>
                </a:lnTo>
                <a:lnTo>
                  <a:pt x="1616971" y="660399"/>
                </a:lnTo>
                <a:close/>
              </a:path>
              <a:path w="1941195" h="1612900">
                <a:moveTo>
                  <a:pt x="1707554" y="774699"/>
                </a:moveTo>
                <a:lnTo>
                  <a:pt x="1715601" y="711199"/>
                </a:lnTo>
                <a:lnTo>
                  <a:pt x="1745372" y="660399"/>
                </a:lnTo>
                <a:lnTo>
                  <a:pt x="1707554" y="774699"/>
                </a:lnTo>
                <a:close/>
              </a:path>
              <a:path w="1941195" h="1612900">
                <a:moveTo>
                  <a:pt x="1402937" y="1168399"/>
                </a:moveTo>
                <a:lnTo>
                  <a:pt x="1317221" y="1168399"/>
                </a:lnTo>
                <a:lnTo>
                  <a:pt x="1374533" y="1155699"/>
                </a:lnTo>
                <a:lnTo>
                  <a:pt x="1589179" y="965199"/>
                </a:lnTo>
                <a:lnTo>
                  <a:pt x="1830387" y="673099"/>
                </a:lnTo>
                <a:lnTo>
                  <a:pt x="1725215" y="888999"/>
                </a:lnTo>
                <a:lnTo>
                  <a:pt x="1522781" y="1079499"/>
                </a:lnTo>
                <a:lnTo>
                  <a:pt x="1402937" y="1168399"/>
                </a:lnTo>
                <a:close/>
              </a:path>
              <a:path w="1941195" h="1612900">
                <a:moveTo>
                  <a:pt x="142731" y="736599"/>
                </a:moveTo>
                <a:lnTo>
                  <a:pt x="134623" y="736599"/>
                </a:lnTo>
                <a:lnTo>
                  <a:pt x="78189" y="685799"/>
                </a:lnTo>
                <a:lnTo>
                  <a:pt x="101483" y="685799"/>
                </a:lnTo>
                <a:lnTo>
                  <a:pt x="142731" y="736599"/>
                </a:lnTo>
                <a:close/>
              </a:path>
              <a:path w="1941195" h="1612900">
                <a:moveTo>
                  <a:pt x="1490952" y="761999"/>
                </a:moveTo>
                <a:lnTo>
                  <a:pt x="343707" y="761999"/>
                </a:lnTo>
                <a:lnTo>
                  <a:pt x="320072" y="749299"/>
                </a:lnTo>
                <a:lnTo>
                  <a:pt x="167815" y="749299"/>
                </a:lnTo>
                <a:lnTo>
                  <a:pt x="159668" y="736599"/>
                </a:lnTo>
                <a:lnTo>
                  <a:pt x="146781" y="723899"/>
                </a:lnTo>
                <a:lnTo>
                  <a:pt x="1516308" y="723899"/>
                </a:lnTo>
                <a:lnTo>
                  <a:pt x="1490952" y="761999"/>
                </a:lnTo>
                <a:close/>
              </a:path>
              <a:path w="1941195" h="1612900">
                <a:moveTo>
                  <a:pt x="1575113" y="927099"/>
                </a:moveTo>
                <a:lnTo>
                  <a:pt x="1529462" y="927099"/>
                </a:lnTo>
                <a:lnTo>
                  <a:pt x="1543580" y="914399"/>
                </a:lnTo>
                <a:lnTo>
                  <a:pt x="1552474" y="894820"/>
                </a:lnTo>
                <a:lnTo>
                  <a:pt x="1565678" y="876299"/>
                </a:lnTo>
                <a:lnTo>
                  <a:pt x="1568466" y="863599"/>
                </a:lnTo>
                <a:lnTo>
                  <a:pt x="1570326" y="860832"/>
                </a:lnTo>
                <a:lnTo>
                  <a:pt x="1617158" y="825499"/>
                </a:lnTo>
                <a:lnTo>
                  <a:pt x="1653820" y="736599"/>
                </a:lnTo>
                <a:lnTo>
                  <a:pt x="1699073" y="736599"/>
                </a:lnTo>
                <a:lnTo>
                  <a:pt x="1575113" y="927099"/>
                </a:lnTo>
                <a:close/>
              </a:path>
              <a:path w="1941195" h="1612900">
                <a:moveTo>
                  <a:pt x="1477319" y="1054099"/>
                </a:moveTo>
                <a:lnTo>
                  <a:pt x="1354696" y="1054099"/>
                </a:lnTo>
                <a:lnTo>
                  <a:pt x="1356379" y="1052225"/>
                </a:lnTo>
                <a:lnTo>
                  <a:pt x="1373793" y="1041399"/>
                </a:lnTo>
                <a:lnTo>
                  <a:pt x="1401203" y="1015999"/>
                </a:lnTo>
                <a:lnTo>
                  <a:pt x="1474380" y="914399"/>
                </a:lnTo>
                <a:lnTo>
                  <a:pt x="1521932" y="876299"/>
                </a:lnTo>
                <a:lnTo>
                  <a:pt x="1515822" y="863599"/>
                </a:lnTo>
                <a:lnTo>
                  <a:pt x="1601315" y="761999"/>
                </a:lnTo>
                <a:lnTo>
                  <a:pt x="1564594" y="838199"/>
                </a:lnTo>
                <a:lnTo>
                  <a:pt x="1573866" y="838199"/>
                </a:lnTo>
                <a:lnTo>
                  <a:pt x="1552423" y="876299"/>
                </a:lnTo>
                <a:lnTo>
                  <a:pt x="1560888" y="876299"/>
                </a:lnTo>
                <a:lnTo>
                  <a:pt x="1552474" y="894820"/>
                </a:lnTo>
                <a:lnTo>
                  <a:pt x="1529462" y="927099"/>
                </a:lnTo>
                <a:lnTo>
                  <a:pt x="1575113" y="927099"/>
                </a:lnTo>
                <a:lnTo>
                  <a:pt x="1566849" y="939799"/>
                </a:lnTo>
                <a:lnTo>
                  <a:pt x="1596045" y="939799"/>
                </a:lnTo>
                <a:lnTo>
                  <a:pt x="1592387" y="952499"/>
                </a:lnTo>
                <a:lnTo>
                  <a:pt x="1477319" y="1054099"/>
                </a:lnTo>
                <a:close/>
              </a:path>
              <a:path w="1941195" h="1612900">
                <a:moveTo>
                  <a:pt x="1478157" y="787399"/>
                </a:moveTo>
                <a:lnTo>
                  <a:pt x="371357" y="787399"/>
                </a:lnTo>
                <a:lnTo>
                  <a:pt x="363653" y="774699"/>
                </a:lnTo>
                <a:lnTo>
                  <a:pt x="1484554" y="774699"/>
                </a:lnTo>
                <a:lnTo>
                  <a:pt x="1478157" y="787399"/>
                </a:lnTo>
                <a:close/>
              </a:path>
              <a:path w="1941195" h="1612900">
                <a:moveTo>
                  <a:pt x="1853428" y="838199"/>
                </a:moveTo>
                <a:lnTo>
                  <a:pt x="1843754" y="838199"/>
                </a:lnTo>
                <a:lnTo>
                  <a:pt x="1885411" y="787399"/>
                </a:lnTo>
                <a:lnTo>
                  <a:pt x="1853428" y="838199"/>
                </a:lnTo>
                <a:close/>
              </a:path>
              <a:path w="1941195" h="1612900">
                <a:moveTo>
                  <a:pt x="1501602" y="863599"/>
                </a:moveTo>
                <a:lnTo>
                  <a:pt x="1494798" y="863599"/>
                </a:lnTo>
                <a:lnTo>
                  <a:pt x="1524769" y="812799"/>
                </a:lnTo>
                <a:lnTo>
                  <a:pt x="1545297" y="812799"/>
                </a:lnTo>
                <a:lnTo>
                  <a:pt x="1526852" y="838199"/>
                </a:lnTo>
                <a:lnTo>
                  <a:pt x="1512287" y="850899"/>
                </a:lnTo>
                <a:lnTo>
                  <a:pt x="1501602" y="863599"/>
                </a:lnTo>
                <a:close/>
              </a:path>
              <a:path w="1941195" h="1612900">
                <a:moveTo>
                  <a:pt x="1473943" y="863599"/>
                </a:moveTo>
                <a:lnTo>
                  <a:pt x="260015" y="863599"/>
                </a:lnTo>
                <a:lnTo>
                  <a:pt x="245000" y="838199"/>
                </a:lnTo>
                <a:lnTo>
                  <a:pt x="225618" y="825499"/>
                </a:lnTo>
                <a:lnTo>
                  <a:pt x="1512063" y="825499"/>
                </a:lnTo>
                <a:lnTo>
                  <a:pt x="1473943" y="863599"/>
                </a:lnTo>
                <a:close/>
              </a:path>
              <a:path w="1941195" h="1612900">
                <a:moveTo>
                  <a:pt x="1551317" y="1257299"/>
                </a:moveTo>
                <a:lnTo>
                  <a:pt x="1796047" y="1003299"/>
                </a:lnTo>
                <a:lnTo>
                  <a:pt x="1918787" y="838199"/>
                </a:lnTo>
                <a:lnTo>
                  <a:pt x="1747241" y="1079499"/>
                </a:lnTo>
                <a:lnTo>
                  <a:pt x="1551317" y="1257299"/>
                </a:lnTo>
                <a:close/>
              </a:path>
              <a:path w="1941195" h="1612900">
                <a:moveTo>
                  <a:pt x="1495101" y="888999"/>
                </a:moveTo>
                <a:lnTo>
                  <a:pt x="1482345" y="888999"/>
                </a:lnTo>
                <a:lnTo>
                  <a:pt x="1512287" y="850899"/>
                </a:lnTo>
                <a:lnTo>
                  <a:pt x="1515822" y="863599"/>
                </a:lnTo>
                <a:lnTo>
                  <a:pt x="1495101" y="888999"/>
                </a:lnTo>
                <a:close/>
              </a:path>
              <a:path w="1941195" h="1612900">
                <a:moveTo>
                  <a:pt x="1568466" y="863599"/>
                </a:moveTo>
                <a:lnTo>
                  <a:pt x="1569655" y="861338"/>
                </a:lnTo>
                <a:lnTo>
                  <a:pt x="1570326" y="860832"/>
                </a:lnTo>
                <a:lnTo>
                  <a:pt x="1568466" y="863599"/>
                </a:lnTo>
                <a:close/>
              </a:path>
              <a:path w="1941195" h="1612900">
                <a:moveTo>
                  <a:pt x="1568466" y="863599"/>
                </a:moveTo>
                <a:lnTo>
                  <a:pt x="1566657" y="863599"/>
                </a:lnTo>
                <a:lnTo>
                  <a:pt x="1569655" y="861338"/>
                </a:lnTo>
                <a:lnTo>
                  <a:pt x="1568466" y="863599"/>
                </a:lnTo>
                <a:close/>
              </a:path>
              <a:path w="1941195" h="1612900">
                <a:moveTo>
                  <a:pt x="1457881" y="927099"/>
                </a:moveTo>
                <a:lnTo>
                  <a:pt x="1451997" y="927099"/>
                </a:lnTo>
                <a:lnTo>
                  <a:pt x="1462352" y="914399"/>
                </a:lnTo>
                <a:lnTo>
                  <a:pt x="1445148" y="914399"/>
                </a:lnTo>
                <a:lnTo>
                  <a:pt x="1494798" y="863599"/>
                </a:lnTo>
                <a:lnTo>
                  <a:pt x="1482345" y="888999"/>
                </a:lnTo>
                <a:lnTo>
                  <a:pt x="1495101" y="888999"/>
                </a:lnTo>
                <a:lnTo>
                  <a:pt x="1474380" y="914399"/>
                </a:lnTo>
                <a:lnTo>
                  <a:pt x="1457881" y="927099"/>
                </a:lnTo>
                <a:close/>
              </a:path>
              <a:path w="1941195" h="1612900">
                <a:moveTo>
                  <a:pt x="1552474" y="894820"/>
                </a:moveTo>
                <a:lnTo>
                  <a:pt x="1566657" y="863599"/>
                </a:lnTo>
                <a:lnTo>
                  <a:pt x="1565678" y="876299"/>
                </a:lnTo>
                <a:lnTo>
                  <a:pt x="1552474" y="894820"/>
                </a:lnTo>
                <a:close/>
              </a:path>
              <a:path w="1941195" h="1612900">
                <a:moveTo>
                  <a:pt x="1435823" y="901699"/>
                </a:moveTo>
                <a:lnTo>
                  <a:pt x="1433473" y="888999"/>
                </a:lnTo>
                <a:lnTo>
                  <a:pt x="1448530" y="888999"/>
                </a:lnTo>
                <a:lnTo>
                  <a:pt x="1435823" y="901699"/>
                </a:lnTo>
                <a:close/>
              </a:path>
              <a:path w="1941195" h="1612900">
                <a:moveTo>
                  <a:pt x="1296433" y="1054099"/>
                </a:moveTo>
                <a:lnTo>
                  <a:pt x="1286429" y="1054099"/>
                </a:lnTo>
                <a:lnTo>
                  <a:pt x="1291987" y="1041399"/>
                </a:lnTo>
                <a:lnTo>
                  <a:pt x="1323632" y="1028699"/>
                </a:lnTo>
                <a:lnTo>
                  <a:pt x="1386246" y="965199"/>
                </a:lnTo>
                <a:lnTo>
                  <a:pt x="1431096" y="914399"/>
                </a:lnTo>
                <a:lnTo>
                  <a:pt x="1432783" y="901699"/>
                </a:lnTo>
                <a:lnTo>
                  <a:pt x="1435823" y="901699"/>
                </a:lnTo>
                <a:lnTo>
                  <a:pt x="1445148" y="914399"/>
                </a:lnTo>
                <a:lnTo>
                  <a:pt x="1462352" y="914399"/>
                </a:lnTo>
                <a:lnTo>
                  <a:pt x="1449629" y="927099"/>
                </a:lnTo>
                <a:lnTo>
                  <a:pt x="1457881" y="927099"/>
                </a:lnTo>
                <a:lnTo>
                  <a:pt x="1426926" y="965199"/>
                </a:lnTo>
                <a:lnTo>
                  <a:pt x="1420473" y="965199"/>
                </a:lnTo>
                <a:lnTo>
                  <a:pt x="1385033" y="990599"/>
                </a:lnTo>
                <a:lnTo>
                  <a:pt x="1364360" y="990599"/>
                </a:lnTo>
                <a:lnTo>
                  <a:pt x="1325468" y="1028699"/>
                </a:lnTo>
                <a:lnTo>
                  <a:pt x="1331873" y="1028699"/>
                </a:lnTo>
                <a:lnTo>
                  <a:pt x="1314153" y="1041399"/>
                </a:lnTo>
                <a:lnTo>
                  <a:pt x="1312850" y="1041399"/>
                </a:lnTo>
                <a:lnTo>
                  <a:pt x="1296433" y="1054099"/>
                </a:lnTo>
                <a:close/>
              </a:path>
              <a:path w="1941195" h="1612900">
                <a:moveTo>
                  <a:pt x="1596045" y="939799"/>
                </a:moveTo>
                <a:lnTo>
                  <a:pt x="1566849" y="939799"/>
                </a:lnTo>
                <a:lnTo>
                  <a:pt x="1597834" y="901699"/>
                </a:lnTo>
                <a:lnTo>
                  <a:pt x="1602425" y="914399"/>
                </a:lnTo>
                <a:lnTo>
                  <a:pt x="1603048" y="914399"/>
                </a:lnTo>
                <a:lnTo>
                  <a:pt x="1599702" y="927099"/>
                </a:lnTo>
                <a:lnTo>
                  <a:pt x="1596045" y="939799"/>
                </a:lnTo>
                <a:close/>
              </a:path>
              <a:path w="1941195" h="1612900">
                <a:moveTo>
                  <a:pt x="1350871" y="977899"/>
                </a:moveTo>
                <a:lnTo>
                  <a:pt x="1347007" y="977899"/>
                </a:lnTo>
                <a:lnTo>
                  <a:pt x="1357535" y="965199"/>
                </a:lnTo>
                <a:lnTo>
                  <a:pt x="1364523" y="965199"/>
                </a:lnTo>
                <a:lnTo>
                  <a:pt x="1350871" y="977899"/>
                </a:lnTo>
                <a:close/>
              </a:path>
              <a:path w="1941195" h="1612900">
                <a:moveTo>
                  <a:pt x="1369884" y="1015999"/>
                </a:moveTo>
                <a:lnTo>
                  <a:pt x="1420473" y="965199"/>
                </a:lnTo>
                <a:lnTo>
                  <a:pt x="1426926" y="965199"/>
                </a:lnTo>
                <a:lnTo>
                  <a:pt x="1393748" y="1006035"/>
                </a:lnTo>
                <a:lnTo>
                  <a:pt x="1369884" y="1015999"/>
                </a:lnTo>
                <a:close/>
              </a:path>
              <a:path w="1941195" h="1612900">
                <a:moveTo>
                  <a:pt x="1334271" y="1026981"/>
                </a:moveTo>
                <a:lnTo>
                  <a:pt x="1364360" y="990599"/>
                </a:lnTo>
                <a:lnTo>
                  <a:pt x="1385033" y="990599"/>
                </a:lnTo>
                <a:lnTo>
                  <a:pt x="1334271" y="1026981"/>
                </a:lnTo>
                <a:close/>
              </a:path>
              <a:path w="1941195" h="1612900">
                <a:moveTo>
                  <a:pt x="1356056" y="1052425"/>
                </a:moveTo>
                <a:lnTo>
                  <a:pt x="1393748" y="1006035"/>
                </a:lnTo>
                <a:lnTo>
                  <a:pt x="1400298" y="1003299"/>
                </a:lnTo>
                <a:lnTo>
                  <a:pt x="1356379" y="1052225"/>
                </a:lnTo>
                <a:lnTo>
                  <a:pt x="1356056" y="1052425"/>
                </a:lnTo>
                <a:close/>
              </a:path>
              <a:path w="1941195" h="1612900">
                <a:moveTo>
                  <a:pt x="1291987" y="1041399"/>
                </a:moveTo>
                <a:lnTo>
                  <a:pt x="1313041" y="1015999"/>
                </a:lnTo>
                <a:lnTo>
                  <a:pt x="1315621" y="1015999"/>
                </a:lnTo>
                <a:lnTo>
                  <a:pt x="1291987" y="1041399"/>
                </a:lnTo>
                <a:close/>
              </a:path>
              <a:path w="1941195" h="1612900">
                <a:moveTo>
                  <a:pt x="1385816" y="1181099"/>
                </a:moveTo>
                <a:lnTo>
                  <a:pt x="1094117" y="1181099"/>
                </a:lnTo>
                <a:lnTo>
                  <a:pt x="1172726" y="1155699"/>
                </a:lnTo>
                <a:lnTo>
                  <a:pt x="1369884" y="1015999"/>
                </a:lnTo>
                <a:lnTo>
                  <a:pt x="1333441" y="1054099"/>
                </a:lnTo>
                <a:lnTo>
                  <a:pt x="1339912" y="1066799"/>
                </a:lnTo>
                <a:lnTo>
                  <a:pt x="1459530" y="1066799"/>
                </a:lnTo>
                <a:lnTo>
                  <a:pt x="1317221" y="1168399"/>
                </a:lnTo>
                <a:lnTo>
                  <a:pt x="1402937" y="1168399"/>
                </a:lnTo>
                <a:lnTo>
                  <a:pt x="1385816" y="1181099"/>
                </a:lnTo>
                <a:close/>
              </a:path>
              <a:path w="1941195" h="1612900">
                <a:moveTo>
                  <a:pt x="1332849" y="1028699"/>
                </a:moveTo>
                <a:lnTo>
                  <a:pt x="1331873" y="1028699"/>
                </a:lnTo>
                <a:lnTo>
                  <a:pt x="1334271" y="1026981"/>
                </a:lnTo>
                <a:lnTo>
                  <a:pt x="1332849" y="1028699"/>
                </a:lnTo>
                <a:close/>
              </a:path>
              <a:path w="1941195" h="1612900">
                <a:moveTo>
                  <a:pt x="1149202" y="1142999"/>
                </a:moveTo>
                <a:lnTo>
                  <a:pt x="1223429" y="1079499"/>
                </a:lnTo>
                <a:lnTo>
                  <a:pt x="1269582" y="1054099"/>
                </a:lnTo>
                <a:lnTo>
                  <a:pt x="1291512" y="1041399"/>
                </a:lnTo>
                <a:lnTo>
                  <a:pt x="1286429" y="1054099"/>
                </a:lnTo>
                <a:lnTo>
                  <a:pt x="1298215" y="1054099"/>
                </a:lnTo>
                <a:lnTo>
                  <a:pt x="1254311" y="1092199"/>
                </a:lnTo>
                <a:lnTo>
                  <a:pt x="1149202" y="1142999"/>
                </a:lnTo>
                <a:close/>
              </a:path>
              <a:path w="1941195" h="1612900">
                <a:moveTo>
                  <a:pt x="1296433" y="1054099"/>
                </a:moveTo>
                <a:lnTo>
                  <a:pt x="1312850" y="1041399"/>
                </a:lnTo>
                <a:lnTo>
                  <a:pt x="1306669" y="1046764"/>
                </a:lnTo>
                <a:lnTo>
                  <a:pt x="1296433" y="1054099"/>
                </a:lnTo>
                <a:close/>
              </a:path>
              <a:path w="1941195" h="1612900">
                <a:moveTo>
                  <a:pt x="1306669" y="1046764"/>
                </a:moveTo>
                <a:lnTo>
                  <a:pt x="1312850" y="1041399"/>
                </a:lnTo>
                <a:lnTo>
                  <a:pt x="1314153" y="1041399"/>
                </a:lnTo>
                <a:lnTo>
                  <a:pt x="1306669" y="1046764"/>
                </a:lnTo>
                <a:close/>
              </a:path>
              <a:path w="1941195" h="1612900">
                <a:moveTo>
                  <a:pt x="1298215" y="1054099"/>
                </a:moveTo>
                <a:lnTo>
                  <a:pt x="1296433" y="1054099"/>
                </a:lnTo>
                <a:lnTo>
                  <a:pt x="1306669" y="1046764"/>
                </a:lnTo>
                <a:lnTo>
                  <a:pt x="1298215" y="1054099"/>
                </a:lnTo>
                <a:close/>
              </a:path>
              <a:path w="1941195" h="1612900">
                <a:moveTo>
                  <a:pt x="1459530" y="1066799"/>
                </a:moveTo>
                <a:lnTo>
                  <a:pt x="1339912" y="1066799"/>
                </a:lnTo>
                <a:lnTo>
                  <a:pt x="1353362" y="1054099"/>
                </a:lnTo>
                <a:lnTo>
                  <a:pt x="1356056" y="1052425"/>
                </a:lnTo>
                <a:lnTo>
                  <a:pt x="1354696" y="1054099"/>
                </a:lnTo>
                <a:lnTo>
                  <a:pt x="1477319" y="1054099"/>
                </a:lnTo>
                <a:lnTo>
                  <a:pt x="1459530" y="1066799"/>
                </a:lnTo>
                <a:close/>
              </a:path>
              <a:path w="1941195" h="1612900">
                <a:moveTo>
                  <a:pt x="1334131" y="1257299"/>
                </a:moveTo>
                <a:lnTo>
                  <a:pt x="1522781" y="1079499"/>
                </a:lnTo>
                <a:lnTo>
                  <a:pt x="1556761" y="1054099"/>
                </a:lnTo>
                <a:lnTo>
                  <a:pt x="1334131" y="1257299"/>
                </a:lnTo>
                <a:close/>
              </a:path>
              <a:path w="1941195" h="1612900">
                <a:moveTo>
                  <a:pt x="1071561" y="1130299"/>
                </a:moveTo>
                <a:lnTo>
                  <a:pt x="925153" y="1130299"/>
                </a:lnTo>
                <a:lnTo>
                  <a:pt x="1031352" y="1079499"/>
                </a:lnTo>
                <a:lnTo>
                  <a:pt x="1219646" y="1079499"/>
                </a:lnTo>
                <a:lnTo>
                  <a:pt x="1172572" y="1117599"/>
                </a:lnTo>
                <a:lnTo>
                  <a:pt x="1097949" y="1117599"/>
                </a:lnTo>
                <a:lnTo>
                  <a:pt x="1078525" y="1127667"/>
                </a:lnTo>
                <a:lnTo>
                  <a:pt x="1071561" y="1130299"/>
                </a:lnTo>
                <a:close/>
              </a:path>
              <a:path w="1941195" h="1612900">
                <a:moveTo>
                  <a:pt x="1078525" y="1127667"/>
                </a:moveTo>
                <a:lnTo>
                  <a:pt x="1097949" y="1117599"/>
                </a:lnTo>
                <a:lnTo>
                  <a:pt x="1105163" y="1117599"/>
                </a:lnTo>
                <a:lnTo>
                  <a:pt x="1078525" y="1127667"/>
                </a:lnTo>
                <a:close/>
              </a:path>
              <a:path w="1941195" h="1612900">
                <a:moveTo>
                  <a:pt x="1141190" y="1142999"/>
                </a:moveTo>
                <a:lnTo>
                  <a:pt x="1048944" y="1142999"/>
                </a:lnTo>
                <a:lnTo>
                  <a:pt x="1078525" y="1127667"/>
                </a:lnTo>
                <a:lnTo>
                  <a:pt x="1105163" y="1117599"/>
                </a:lnTo>
                <a:lnTo>
                  <a:pt x="1172572" y="1117599"/>
                </a:lnTo>
                <a:lnTo>
                  <a:pt x="1141190" y="1142999"/>
                </a:lnTo>
                <a:close/>
              </a:path>
              <a:path w="1941195" h="1612900">
                <a:moveTo>
                  <a:pt x="1094117" y="1181099"/>
                </a:moveTo>
                <a:lnTo>
                  <a:pt x="841817" y="1181099"/>
                </a:lnTo>
                <a:lnTo>
                  <a:pt x="864521" y="1168399"/>
                </a:lnTo>
                <a:lnTo>
                  <a:pt x="827561" y="1155699"/>
                </a:lnTo>
                <a:lnTo>
                  <a:pt x="1125499" y="1155699"/>
                </a:lnTo>
                <a:lnTo>
                  <a:pt x="1094117" y="1181099"/>
                </a:lnTo>
                <a:close/>
              </a:path>
              <a:path w="1941195" h="1612900">
                <a:moveTo>
                  <a:pt x="119432" y="1231899"/>
                </a:moveTo>
                <a:lnTo>
                  <a:pt x="80282" y="1231899"/>
                </a:lnTo>
                <a:lnTo>
                  <a:pt x="51521" y="1219199"/>
                </a:lnTo>
                <a:lnTo>
                  <a:pt x="60710" y="1219199"/>
                </a:lnTo>
                <a:lnTo>
                  <a:pt x="23415" y="1206499"/>
                </a:lnTo>
                <a:lnTo>
                  <a:pt x="22483" y="1205994"/>
                </a:lnTo>
                <a:lnTo>
                  <a:pt x="8865" y="1181099"/>
                </a:lnTo>
                <a:lnTo>
                  <a:pt x="119432" y="1231899"/>
                </a:lnTo>
                <a:close/>
              </a:path>
              <a:path w="1941195" h="1612900">
                <a:moveTo>
                  <a:pt x="32491" y="1219199"/>
                </a:moveTo>
                <a:lnTo>
                  <a:pt x="0" y="1206499"/>
                </a:lnTo>
                <a:lnTo>
                  <a:pt x="0" y="1193799"/>
                </a:lnTo>
                <a:lnTo>
                  <a:pt x="22483" y="1205994"/>
                </a:lnTo>
                <a:lnTo>
                  <a:pt x="22759" y="1206499"/>
                </a:lnTo>
                <a:lnTo>
                  <a:pt x="23729" y="1206940"/>
                </a:lnTo>
                <a:lnTo>
                  <a:pt x="32491" y="1219199"/>
                </a:lnTo>
                <a:close/>
              </a:path>
              <a:path w="1941195" h="1612900">
                <a:moveTo>
                  <a:pt x="858827" y="1219199"/>
                </a:moveTo>
                <a:lnTo>
                  <a:pt x="714514" y="1219199"/>
                </a:lnTo>
                <a:lnTo>
                  <a:pt x="767372" y="1206499"/>
                </a:lnTo>
                <a:lnTo>
                  <a:pt x="728557" y="1193799"/>
                </a:lnTo>
                <a:lnTo>
                  <a:pt x="959515" y="1193799"/>
                </a:lnTo>
                <a:lnTo>
                  <a:pt x="877110" y="1206499"/>
                </a:lnTo>
                <a:lnTo>
                  <a:pt x="858827" y="1219199"/>
                </a:lnTo>
                <a:close/>
              </a:path>
              <a:path w="1941195" h="1612900">
                <a:moveTo>
                  <a:pt x="1334455" y="1219199"/>
                </a:moveTo>
                <a:lnTo>
                  <a:pt x="911903" y="1219199"/>
                </a:lnTo>
                <a:lnTo>
                  <a:pt x="959515" y="1193799"/>
                </a:lnTo>
                <a:lnTo>
                  <a:pt x="1368696" y="1193799"/>
                </a:lnTo>
                <a:lnTo>
                  <a:pt x="1334455" y="1219199"/>
                </a:lnTo>
                <a:close/>
              </a:path>
              <a:path w="1941195" h="1612900">
                <a:moveTo>
                  <a:pt x="23717" y="1206922"/>
                </a:moveTo>
                <a:lnTo>
                  <a:pt x="22770" y="1206499"/>
                </a:lnTo>
                <a:lnTo>
                  <a:pt x="22483" y="1205994"/>
                </a:lnTo>
                <a:lnTo>
                  <a:pt x="23415" y="1206499"/>
                </a:lnTo>
                <a:lnTo>
                  <a:pt x="23717" y="1206922"/>
                </a:lnTo>
                <a:close/>
              </a:path>
              <a:path w="1941195" h="1612900">
                <a:moveTo>
                  <a:pt x="233422" y="1295399"/>
                </a:moveTo>
                <a:lnTo>
                  <a:pt x="0" y="1295399"/>
                </a:lnTo>
                <a:lnTo>
                  <a:pt x="0" y="1206499"/>
                </a:lnTo>
                <a:lnTo>
                  <a:pt x="118633" y="1269999"/>
                </a:lnTo>
                <a:lnTo>
                  <a:pt x="170141" y="1269999"/>
                </a:lnTo>
                <a:lnTo>
                  <a:pt x="203086" y="1282545"/>
                </a:lnTo>
                <a:lnTo>
                  <a:pt x="203405" y="1282735"/>
                </a:lnTo>
                <a:lnTo>
                  <a:pt x="233422" y="1295399"/>
                </a:lnTo>
                <a:close/>
              </a:path>
              <a:path w="1941195" h="1612900">
                <a:moveTo>
                  <a:pt x="51521" y="1219199"/>
                </a:moveTo>
                <a:lnTo>
                  <a:pt x="50461" y="1219199"/>
                </a:lnTo>
                <a:lnTo>
                  <a:pt x="23717" y="1206922"/>
                </a:lnTo>
                <a:lnTo>
                  <a:pt x="51521" y="1219199"/>
                </a:lnTo>
                <a:close/>
              </a:path>
              <a:path w="1941195" h="1612900">
                <a:moveTo>
                  <a:pt x="183918" y="1269999"/>
                </a:moveTo>
                <a:lnTo>
                  <a:pt x="170142" y="1269999"/>
                </a:lnTo>
                <a:lnTo>
                  <a:pt x="41454" y="1219199"/>
                </a:lnTo>
                <a:lnTo>
                  <a:pt x="50461" y="1219199"/>
                </a:lnTo>
                <a:lnTo>
                  <a:pt x="78152" y="1231899"/>
                </a:lnTo>
                <a:lnTo>
                  <a:pt x="119432" y="1231899"/>
                </a:lnTo>
                <a:lnTo>
                  <a:pt x="146396" y="1244599"/>
                </a:lnTo>
                <a:lnTo>
                  <a:pt x="175764" y="1257299"/>
                </a:lnTo>
                <a:lnTo>
                  <a:pt x="149606" y="1257299"/>
                </a:lnTo>
                <a:lnTo>
                  <a:pt x="178877" y="1266700"/>
                </a:lnTo>
                <a:lnTo>
                  <a:pt x="183918" y="1269999"/>
                </a:lnTo>
                <a:close/>
              </a:path>
              <a:path w="1941195" h="1612900">
                <a:moveTo>
                  <a:pt x="1062461" y="1333499"/>
                </a:moveTo>
                <a:lnTo>
                  <a:pt x="968871" y="1333499"/>
                </a:lnTo>
                <a:lnTo>
                  <a:pt x="1066357" y="1308099"/>
                </a:lnTo>
                <a:lnTo>
                  <a:pt x="1072265" y="1308099"/>
                </a:lnTo>
                <a:lnTo>
                  <a:pt x="1190027" y="1244599"/>
                </a:lnTo>
                <a:lnTo>
                  <a:pt x="1300213" y="1244599"/>
                </a:lnTo>
                <a:lnTo>
                  <a:pt x="1265972" y="1269999"/>
                </a:lnTo>
                <a:lnTo>
                  <a:pt x="1062461" y="1333499"/>
                </a:lnTo>
                <a:close/>
              </a:path>
              <a:path w="1941195" h="1612900">
                <a:moveTo>
                  <a:pt x="176586" y="1265201"/>
                </a:moveTo>
                <a:lnTo>
                  <a:pt x="150861" y="1257299"/>
                </a:lnTo>
                <a:lnTo>
                  <a:pt x="164514" y="1257299"/>
                </a:lnTo>
                <a:lnTo>
                  <a:pt x="176586" y="1265201"/>
                </a:lnTo>
                <a:close/>
              </a:path>
              <a:path w="1941195" h="1612900">
                <a:moveTo>
                  <a:pt x="1274538" y="1409699"/>
                </a:moveTo>
                <a:lnTo>
                  <a:pt x="1540825" y="1257299"/>
                </a:lnTo>
                <a:lnTo>
                  <a:pt x="1472117" y="1320799"/>
                </a:lnTo>
                <a:lnTo>
                  <a:pt x="1274538" y="1409699"/>
                </a:lnTo>
                <a:close/>
              </a:path>
              <a:path w="1941195" h="1612900">
                <a:moveTo>
                  <a:pt x="192210" y="1269999"/>
                </a:moveTo>
                <a:lnTo>
                  <a:pt x="189151" y="1269999"/>
                </a:lnTo>
                <a:lnTo>
                  <a:pt x="178877" y="1266700"/>
                </a:lnTo>
                <a:lnTo>
                  <a:pt x="176586" y="1265201"/>
                </a:lnTo>
                <a:lnTo>
                  <a:pt x="192210" y="1269999"/>
                </a:lnTo>
                <a:close/>
              </a:path>
              <a:path w="1941195" h="1612900">
                <a:moveTo>
                  <a:pt x="203237" y="1282603"/>
                </a:moveTo>
                <a:lnTo>
                  <a:pt x="203086" y="1282545"/>
                </a:lnTo>
                <a:lnTo>
                  <a:pt x="183918" y="1269999"/>
                </a:lnTo>
                <a:lnTo>
                  <a:pt x="189150" y="1269999"/>
                </a:lnTo>
                <a:lnTo>
                  <a:pt x="194348" y="1272443"/>
                </a:lnTo>
                <a:lnTo>
                  <a:pt x="203237" y="1282603"/>
                </a:lnTo>
                <a:close/>
              </a:path>
              <a:path w="1941195" h="1612900">
                <a:moveTo>
                  <a:pt x="202049" y="1276064"/>
                </a:moveTo>
                <a:lnTo>
                  <a:pt x="194348" y="1272443"/>
                </a:lnTo>
                <a:lnTo>
                  <a:pt x="192210" y="1269999"/>
                </a:lnTo>
                <a:lnTo>
                  <a:pt x="202049" y="1276064"/>
                </a:lnTo>
                <a:close/>
              </a:path>
              <a:path w="1941195" h="1612900">
                <a:moveTo>
                  <a:pt x="221289" y="1285109"/>
                </a:moveTo>
                <a:lnTo>
                  <a:pt x="215456" y="1284327"/>
                </a:lnTo>
                <a:lnTo>
                  <a:pt x="202049" y="1276064"/>
                </a:lnTo>
                <a:lnTo>
                  <a:pt x="221289" y="1285109"/>
                </a:lnTo>
                <a:close/>
              </a:path>
              <a:path w="1941195" h="1612900">
                <a:moveTo>
                  <a:pt x="203584" y="1282735"/>
                </a:moveTo>
                <a:lnTo>
                  <a:pt x="203322" y="1282699"/>
                </a:lnTo>
                <a:lnTo>
                  <a:pt x="203584" y="1282735"/>
                </a:lnTo>
                <a:close/>
              </a:path>
              <a:path w="1941195" h="1612900">
                <a:moveTo>
                  <a:pt x="233422" y="1295399"/>
                </a:moveTo>
                <a:lnTo>
                  <a:pt x="203322" y="1282699"/>
                </a:lnTo>
                <a:lnTo>
                  <a:pt x="203584" y="1282735"/>
                </a:lnTo>
                <a:lnTo>
                  <a:pt x="227893" y="1291992"/>
                </a:lnTo>
                <a:lnTo>
                  <a:pt x="233422" y="1295399"/>
                </a:lnTo>
                <a:close/>
              </a:path>
              <a:path w="1941195" h="1612900">
                <a:moveTo>
                  <a:pt x="227893" y="1291992"/>
                </a:moveTo>
                <a:lnTo>
                  <a:pt x="203584" y="1282735"/>
                </a:lnTo>
                <a:lnTo>
                  <a:pt x="215456" y="1284327"/>
                </a:lnTo>
                <a:lnTo>
                  <a:pt x="227893" y="1291992"/>
                </a:lnTo>
                <a:close/>
              </a:path>
              <a:path w="1941195" h="1612900">
                <a:moveTo>
                  <a:pt x="441120" y="1308099"/>
                </a:moveTo>
                <a:lnTo>
                  <a:pt x="270192" y="1308099"/>
                </a:lnTo>
                <a:lnTo>
                  <a:pt x="221289" y="1285109"/>
                </a:lnTo>
                <a:lnTo>
                  <a:pt x="298026" y="1295399"/>
                </a:lnTo>
                <a:lnTo>
                  <a:pt x="345741" y="1295399"/>
                </a:lnTo>
                <a:lnTo>
                  <a:pt x="364968" y="1296532"/>
                </a:lnTo>
                <a:lnTo>
                  <a:pt x="441120" y="1308099"/>
                </a:lnTo>
                <a:close/>
              </a:path>
              <a:path w="1941195" h="1612900">
                <a:moveTo>
                  <a:pt x="588995" y="1435099"/>
                </a:moveTo>
                <a:lnTo>
                  <a:pt x="432122" y="1422399"/>
                </a:lnTo>
                <a:lnTo>
                  <a:pt x="540268" y="1422399"/>
                </a:lnTo>
                <a:lnTo>
                  <a:pt x="585562" y="1409699"/>
                </a:lnTo>
                <a:lnTo>
                  <a:pt x="295020" y="1384299"/>
                </a:lnTo>
                <a:lnTo>
                  <a:pt x="9508" y="1295399"/>
                </a:lnTo>
                <a:lnTo>
                  <a:pt x="233422" y="1295399"/>
                </a:lnTo>
                <a:lnTo>
                  <a:pt x="227893" y="1291992"/>
                </a:lnTo>
                <a:lnTo>
                  <a:pt x="270192" y="1308099"/>
                </a:lnTo>
                <a:lnTo>
                  <a:pt x="1000638" y="1308099"/>
                </a:lnTo>
                <a:lnTo>
                  <a:pt x="984755" y="1320799"/>
                </a:lnTo>
                <a:lnTo>
                  <a:pt x="295433" y="1320799"/>
                </a:lnTo>
                <a:lnTo>
                  <a:pt x="385702" y="1358899"/>
                </a:lnTo>
                <a:lnTo>
                  <a:pt x="644676" y="1409699"/>
                </a:lnTo>
                <a:lnTo>
                  <a:pt x="853726" y="1409699"/>
                </a:lnTo>
                <a:lnTo>
                  <a:pt x="588995" y="1435099"/>
                </a:lnTo>
                <a:close/>
              </a:path>
              <a:path w="1941195" h="1612900">
                <a:moveTo>
                  <a:pt x="364968" y="1296532"/>
                </a:moveTo>
                <a:lnTo>
                  <a:pt x="345741" y="1295399"/>
                </a:lnTo>
                <a:lnTo>
                  <a:pt x="357512" y="1295399"/>
                </a:lnTo>
                <a:lnTo>
                  <a:pt x="364968" y="1296532"/>
                </a:lnTo>
                <a:close/>
              </a:path>
              <a:path w="1941195" h="1612900">
                <a:moveTo>
                  <a:pt x="1190049" y="1358899"/>
                </a:moveTo>
                <a:lnTo>
                  <a:pt x="1338336" y="1295399"/>
                </a:lnTo>
                <a:lnTo>
                  <a:pt x="1238087" y="1346199"/>
                </a:lnTo>
                <a:lnTo>
                  <a:pt x="1190049" y="1358899"/>
                </a:lnTo>
                <a:close/>
              </a:path>
              <a:path w="1941195" h="1612900">
                <a:moveTo>
                  <a:pt x="853726" y="1409699"/>
                </a:moveTo>
                <a:lnTo>
                  <a:pt x="644676" y="1409699"/>
                </a:lnTo>
                <a:lnTo>
                  <a:pt x="718799" y="1396999"/>
                </a:lnTo>
                <a:lnTo>
                  <a:pt x="622308" y="1384299"/>
                </a:lnTo>
                <a:lnTo>
                  <a:pt x="295433" y="1320799"/>
                </a:lnTo>
                <a:lnTo>
                  <a:pt x="984755" y="1320799"/>
                </a:lnTo>
                <a:lnTo>
                  <a:pt x="968871" y="1333499"/>
                </a:lnTo>
                <a:lnTo>
                  <a:pt x="1062461" y="1333499"/>
                </a:lnTo>
                <a:lnTo>
                  <a:pt x="899653" y="1384299"/>
                </a:lnTo>
                <a:lnTo>
                  <a:pt x="853726" y="1409699"/>
                </a:lnTo>
                <a:close/>
              </a:path>
              <a:path w="1941195" h="1612900">
                <a:moveTo>
                  <a:pt x="817592" y="1473199"/>
                </a:moveTo>
                <a:lnTo>
                  <a:pt x="818220" y="1460499"/>
                </a:lnTo>
                <a:lnTo>
                  <a:pt x="915760" y="1435099"/>
                </a:lnTo>
                <a:lnTo>
                  <a:pt x="1190049" y="1358899"/>
                </a:lnTo>
                <a:lnTo>
                  <a:pt x="1000252" y="1435099"/>
                </a:lnTo>
                <a:lnTo>
                  <a:pt x="1059560" y="1435099"/>
                </a:lnTo>
                <a:lnTo>
                  <a:pt x="817592" y="1473199"/>
                </a:lnTo>
                <a:close/>
              </a:path>
              <a:path w="1941195" h="1612900">
                <a:moveTo>
                  <a:pt x="404400" y="1511299"/>
                </a:moveTo>
                <a:lnTo>
                  <a:pt x="346453" y="1498599"/>
                </a:lnTo>
                <a:lnTo>
                  <a:pt x="62448" y="1422399"/>
                </a:lnTo>
                <a:lnTo>
                  <a:pt x="0" y="1396999"/>
                </a:lnTo>
                <a:lnTo>
                  <a:pt x="0" y="1384299"/>
                </a:lnTo>
                <a:lnTo>
                  <a:pt x="229888" y="1460499"/>
                </a:lnTo>
                <a:lnTo>
                  <a:pt x="404400" y="1511299"/>
                </a:lnTo>
                <a:close/>
              </a:path>
              <a:path w="1941195" h="1612900">
                <a:moveTo>
                  <a:pt x="445633" y="1485899"/>
                </a:moveTo>
                <a:lnTo>
                  <a:pt x="152612" y="1396999"/>
                </a:lnTo>
                <a:lnTo>
                  <a:pt x="159561" y="1384299"/>
                </a:lnTo>
                <a:lnTo>
                  <a:pt x="475532" y="1473199"/>
                </a:lnTo>
                <a:lnTo>
                  <a:pt x="445633" y="1485899"/>
                </a:lnTo>
                <a:close/>
              </a:path>
              <a:path w="1941195" h="1612900">
                <a:moveTo>
                  <a:pt x="365289" y="1416989"/>
                </a:moveTo>
                <a:lnTo>
                  <a:pt x="275248" y="1409699"/>
                </a:lnTo>
                <a:lnTo>
                  <a:pt x="333391" y="1409699"/>
                </a:lnTo>
                <a:lnTo>
                  <a:pt x="365289" y="1416989"/>
                </a:lnTo>
                <a:close/>
              </a:path>
              <a:path w="1941195" h="1612900">
                <a:moveTo>
                  <a:pt x="432122" y="1422399"/>
                </a:moveTo>
                <a:lnTo>
                  <a:pt x="388965" y="1422399"/>
                </a:lnTo>
                <a:lnTo>
                  <a:pt x="365289" y="1416989"/>
                </a:lnTo>
                <a:lnTo>
                  <a:pt x="432122" y="1422399"/>
                </a:lnTo>
                <a:close/>
              </a:path>
              <a:path w="1941195" h="1612900">
                <a:moveTo>
                  <a:pt x="433518" y="1574799"/>
                </a:moveTo>
                <a:lnTo>
                  <a:pt x="736825" y="1549399"/>
                </a:lnTo>
                <a:lnTo>
                  <a:pt x="1073759" y="1511299"/>
                </a:lnTo>
                <a:lnTo>
                  <a:pt x="1104712" y="1498599"/>
                </a:lnTo>
                <a:lnTo>
                  <a:pt x="1094856" y="1511299"/>
                </a:lnTo>
                <a:lnTo>
                  <a:pt x="1007936" y="1523999"/>
                </a:lnTo>
                <a:lnTo>
                  <a:pt x="799890" y="1562099"/>
                </a:lnTo>
                <a:lnTo>
                  <a:pt x="433518" y="1574799"/>
                </a:lnTo>
                <a:close/>
              </a:path>
              <a:path w="1941195" h="1612900">
                <a:moveTo>
                  <a:pt x="607563" y="1612899"/>
                </a:moveTo>
                <a:lnTo>
                  <a:pt x="453025" y="1612899"/>
                </a:lnTo>
                <a:lnTo>
                  <a:pt x="122501" y="1562099"/>
                </a:lnTo>
                <a:lnTo>
                  <a:pt x="289658" y="1587499"/>
                </a:lnTo>
                <a:lnTo>
                  <a:pt x="607563" y="1612899"/>
                </a:lnTo>
                <a:close/>
              </a:path>
              <a:path w="1941195" h="1612900">
                <a:moveTo>
                  <a:pt x="619507" y="1612899"/>
                </a:moveTo>
                <a:lnTo>
                  <a:pt x="965152" y="1574799"/>
                </a:lnTo>
                <a:lnTo>
                  <a:pt x="857087" y="1600199"/>
                </a:lnTo>
                <a:lnTo>
                  <a:pt x="789033" y="1600199"/>
                </a:lnTo>
                <a:lnTo>
                  <a:pt x="619507" y="1612899"/>
                </a:lnTo>
                <a:close/>
              </a:path>
              <a:path w="1941195" h="1612900">
                <a:moveTo>
                  <a:pt x="1940604" y="51618"/>
                </a:moveTo>
                <a:lnTo>
                  <a:pt x="1934882" y="0"/>
                </a:lnTo>
                <a:lnTo>
                  <a:pt x="1937717" y="0"/>
                </a:lnTo>
                <a:lnTo>
                  <a:pt x="1940604" y="41587"/>
                </a:lnTo>
                <a:lnTo>
                  <a:pt x="1940604" y="51618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9515475"/>
            <a:ext cx="5555615" cy="771525"/>
          </a:xfrm>
          <a:custGeom>
            <a:avLst/>
            <a:gdLst/>
            <a:ahLst/>
            <a:cxnLst/>
            <a:rect l="l" t="t" r="r" b="b"/>
            <a:pathLst>
              <a:path w="5555615" h="771525">
                <a:moveTo>
                  <a:pt x="5555474" y="771524"/>
                </a:moveTo>
                <a:lnTo>
                  <a:pt x="0" y="771524"/>
                </a:lnTo>
                <a:lnTo>
                  <a:pt x="0" y="164822"/>
                </a:lnTo>
                <a:lnTo>
                  <a:pt x="35831" y="138231"/>
                </a:lnTo>
                <a:lnTo>
                  <a:pt x="74112" y="113187"/>
                </a:lnTo>
                <a:lnTo>
                  <a:pt x="113922" y="90396"/>
                </a:lnTo>
                <a:lnTo>
                  <a:pt x="155172" y="69947"/>
                </a:lnTo>
                <a:lnTo>
                  <a:pt x="197770" y="51932"/>
                </a:lnTo>
                <a:lnTo>
                  <a:pt x="241626" y="36440"/>
                </a:lnTo>
                <a:lnTo>
                  <a:pt x="286651" y="23563"/>
                </a:lnTo>
                <a:lnTo>
                  <a:pt x="332753" y="13389"/>
                </a:lnTo>
                <a:lnTo>
                  <a:pt x="379842" y="6011"/>
                </a:lnTo>
                <a:lnTo>
                  <a:pt x="427828" y="1517"/>
                </a:lnTo>
                <a:lnTo>
                  <a:pt x="476620" y="0"/>
                </a:lnTo>
                <a:lnTo>
                  <a:pt x="4783949" y="0"/>
                </a:lnTo>
                <a:lnTo>
                  <a:pt x="4832741" y="1517"/>
                </a:lnTo>
                <a:lnTo>
                  <a:pt x="4880727" y="6011"/>
                </a:lnTo>
                <a:lnTo>
                  <a:pt x="4927816" y="13389"/>
                </a:lnTo>
                <a:lnTo>
                  <a:pt x="4973918" y="23563"/>
                </a:lnTo>
                <a:lnTo>
                  <a:pt x="5018943" y="36440"/>
                </a:lnTo>
                <a:lnTo>
                  <a:pt x="5062799" y="51932"/>
                </a:lnTo>
                <a:lnTo>
                  <a:pt x="5105397" y="69947"/>
                </a:lnTo>
                <a:lnTo>
                  <a:pt x="5146647" y="90396"/>
                </a:lnTo>
                <a:lnTo>
                  <a:pt x="5186457" y="113187"/>
                </a:lnTo>
                <a:lnTo>
                  <a:pt x="5224738" y="138231"/>
                </a:lnTo>
                <a:lnTo>
                  <a:pt x="5261399" y="165437"/>
                </a:lnTo>
                <a:lnTo>
                  <a:pt x="5296349" y="194715"/>
                </a:lnTo>
                <a:lnTo>
                  <a:pt x="5329499" y="225974"/>
                </a:lnTo>
                <a:lnTo>
                  <a:pt x="5360759" y="259124"/>
                </a:lnTo>
                <a:lnTo>
                  <a:pt x="5390036" y="294075"/>
                </a:lnTo>
                <a:lnTo>
                  <a:pt x="5417242" y="330736"/>
                </a:lnTo>
                <a:lnTo>
                  <a:pt x="5442286" y="369016"/>
                </a:lnTo>
                <a:lnTo>
                  <a:pt x="5465077" y="408827"/>
                </a:lnTo>
                <a:lnTo>
                  <a:pt x="5485526" y="450076"/>
                </a:lnTo>
                <a:lnTo>
                  <a:pt x="5503541" y="492674"/>
                </a:lnTo>
                <a:lnTo>
                  <a:pt x="5519033" y="536530"/>
                </a:lnTo>
                <a:lnTo>
                  <a:pt x="5531911" y="581555"/>
                </a:lnTo>
                <a:lnTo>
                  <a:pt x="5542084" y="627657"/>
                </a:lnTo>
                <a:lnTo>
                  <a:pt x="5549462" y="674746"/>
                </a:lnTo>
                <a:lnTo>
                  <a:pt x="5553956" y="722732"/>
                </a:lnTo>
                <a:lnTo>
                  <a:pt x="5555474" y="771524"/>
                </a:lnTo>
                <a:close/>
              </a:path>
            </a:pathLst>
          </a:custGeom>
          <a:solidFill>
            <a:srgbClr val="003F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2213380" y="236312"/>
            <a:ext cx="54406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80" dirty="0">
                <a:solidFill>
                  <a:srgbClr val="003F58"/>
                </a:solidFill>
                <a:latin typeface="Tahoma"/>
                <a:cs typeface="Tahoma"/>
              </a:rPr>
              <a:t>Наша</a:t>
            </a:r>
            <a:r>
              <a:rPr sz="6000" spc="-275" dirty="0">
                <a:solidFill>
                  <a:srgbClr val="003F58"/>
                </a:solidFill>
                <a:latin typeface="Tahoma"/>
                <a:cs typeface="Tahoma"/>
              </a:rPr>
              <a:t> </a:t>
            </a:r>
            <a:r>
              <a:rPr sz="6000" spc="175" dirty="0">
                <a:solidFill>
                  <a:srgbClr val="003F58"/>
                </a:solidFill>
                <a:latin typeface="Tahoma"/>
                <a:cs typeface="Tahoma"/>
              </a:rPr>
              <a:t>миссия</a:t>
            </a:r>
            <a:endParaRPr sz="600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070205" y="2306302"/>
            <a:ext cx="8228965" cy="2636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99"/>
              </a:lnSpc>
              <a:spcBef>
                <a:spcPts val="100"/>
              </a:spcBef>
            </a:pPr>
            <a:r>
              <a:rPr sz="3700" b="1" spc="20" dirty="0">
                <a:latin typeface="Tahoma"/>
                <a:cs typeface="Tahoma"/>
              </a:rPr>
              <a:t>Качественно</a:t>
            </a:r>
            <a:r>
              <a:rPr sz="3700" b="1" spc="-140" dirty="0">
                <a:latin typeface="Tahoma"/>
                <a:cs typeface="Tahoma"/>
              </a:rPr>
              <a:t> </a:t>
            </a:r>
            <a:r>
              <a:rPr sz="3700" b="1" spc="245" dirty="0">
                <a:latin typeface="Tahoma"/>
                <a:cs typeface="Tahoma"/>
              </a:rPr>
              <a:t>и</a:t>
            </a:r>
            <a:r>
              <a:rPr sz="3700" b="1" spc="-145" dirty="0">
                <a:latin typeface="Tahoma"/>
                <a:cs typeface="Tahoma"/>
              </a:rPr>
              <a:t> </a:t>
            </a:r>
            <a:r>
              <a:rPr sz="3700" b="1" dirty="0">
                <a:latin typeface="Tahoma"/>
                <a:cs typeface="Tahoma"/>
              </a:rPr>
              <a:t>профессионально </a:t>
            </a:r>
            <a:r>
              <a:rPr sz="3700" b="1" spc="-1070" dirty="0">
                <a:latin typeface="Tahoma"/>
                <a:cs typeface="Tahoma"/>
              </a:rPr>
              <a:t> </a:t>
            </a:r>
            <a:r>
              <a:rPr sz="3700" b="1" spc="60" dirty="0">
                <a:latin typeface="Tahoma"/>
                <a:cs typeface="Tahoma"/>
              </a:rPr>
              <a:t>оказывать </a:t>
            </a:r>
            <a:r>
              <a:rPr sz="3700" b="1" spc="-10" dirty="0">
                <a:latin typeface="Tahoma"/>
                <a:cs typeface="Tahoma"/>
              </a:rPr>
              <a:t>лабораторную </a:t>
            </a:r>
            <a:r>
              <a:rPr sz="3700" b="1" spc="-5" dirty="0">
                <a:latin typeface="Tahoma"/>
                <a:cs typeface="Tahoma"/>
              </a:rPr>
              <a:t> </a:t>
            </a:r>
            <a:r>
              <a:rPr sz="3700" b="1" spc="50" dirty="0">
                <a:latin typeface="Tahoma"/>
                <a:cs typeface="Tahoma"/>
              </a:rPr>
              <a:t>диагностику </a:t>
            </a:r>
            <a:r>
              <a:rPr sz="3700" b="1" dirty="0">
                <a:latin typeface="Tahoma"/>
                <a:cs typeface="Tahoma"/>
              </a:rPr>
              <a:t>населению </a:t>
            </a:r>
            <a:r>
              <a:rPr sz="3700" b="1" spc="245" dirty="0">
                <a:latin typeface="Tahoma"/>
                <a:cs typeface="Tahoma"/>
              </a:rPr>
              <a:t>и </a:t>
            </a:r>
            <a:r>
              <a:rPr sz="3700" b="1" spc="250" dirty="0">
                <a:latin typeface="Tahoma"/>
                <a:cs typeface="Tahoma"/>
              </a:rPr>
              <a:t> </a:t>
            </a:r>
            <a:r>
              <a:rPr sz="3700" b="1" spc="140" dirty="0">
                <a:latin typeface="Tahoma"/>
                <a:cs typeface="Tahoma"/>
              </a:rPr>
              <a:t>медицинским</a:t>
            </a:r>
            <a:r>
              <a:rPr sz="3700" b="1" spc="-140" dirty="0">
                <a:latin typeface="Tahoma"/>
                <a:cs typeface="Tahoma"/>
              </a:rPr>
              <a:t> </a:t>
            </a:r>
            <a:r>
              <a:rPr sz="3700" b="1" spc="60" dirty="0">
                <a:latin typeface="Tahoma"/>
                <a:cs typeface="Tahoma"/>
              </a:rPr>
              <a:t>организациям.</a:t>
            </a:r>
            <a:endParaRPr sz="37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24336" y="6165248"/>
            <a:ext cx="1104011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dirty="0">
                <a:solidFill>
                  <a:srgbClr val="FF904D"/>
                </a:solidFill>
                <a:latin typeface="Tahoma"/>
                <a:cs typeface="Tahoma"/>
              </a:rPr>
              <a:t>«Достоверность</a:t>
            </a:r>
            <a:r>
              <a:rPr sz="2600" b="1" spc="-90" dirty="0">
                <a:solidFill>
                  <a:srgbClr val="FF904D"/>
                </a:solidFill>
                <a:latin typeface="Tahoma"/>
                <a:cs typeface="Tahoma"/>
              </a:rPr>
              <a:t> </a:t>
            </a:r>
            <a:r>
              <a:rPr sz="2600" b="1" spc="40" dirty="0">
                <a:solidFill>
                  <a:srgbClr val="FF904D"/>
                </a:solidFill>
                <a:latin typeface="Tahoma"/>
                <a:cs typeface="Tahoma"/>
              </a:rPr>
              <a:t>анализов</a:t>
            </a:r>
            <a:r>
              <a:rPr sz="2600" b="1" spc="-85" dirty="0">
                <a:solidFill>
                  <a:srgbClr val="FF904D"/>
                </a:solidFill>
                <a:latin typeface="Tahoma"/>
                <a:cs typeface="Tahoma"/>
              </a:rPr>
              <a:t> </a:t>
            </a:r>
            <a:r>
              <a:rPr sz="2600" b="1" spc="-360" dirty="0">
                <a:solidFill>
                  <a:srgbClr val="FF904D"/>
                </a:solidFill>
                <a:latin typeface="Tahoma"/>
                <a:cs typeface="Tahoma"/>
              </a:rPr>
              <a:t>–</a:t>
            </a:r>
            <a:r>
              <a:rPr sz="2600" b="1" spc="-85" dirty="0">
                <a:solidFill>
                  <a:srgbClr val="FF904D"/>
                </a:solidFill>
                <a:latin typeface="Tahoma"/>
                <a:cs typeface="Tahoma"/>
              </a:rPr>
              <a:t> </a:t>
            </a:r>
            <a:r>
              <a:rPr sz="2600" b="1" spc="10" dirty="0">
                <a:solidFill>
                  <a:srgbClr val="FF904D"/>
                </a:solidFill>
                <a:latin typeface="Tahoma"/>
                <a:cs typeface="Tahoma"/>
              </a:rPr>
              <a:t>это</a:t>
            </a:r>
            <a:r>
              <a:rPr sz="2600" b="1" spc="-85" dirty="0">
                <a:solidFill>
                  <a:srgbClr val="FF904D"/>
                </a:solidFill>
                <a:latin typeface="Tahoma"/>
                <a:cs typeface="Tahoma"/>
              </a:rPr>
              <a:t> </a:t>
            </a:r>
            <a:r>
              <a:rPr sz="2600" b="1" spc="10" dirty="0">
                <a:solidFill>
                  <a:srgbClr val="FF904D"/>
                </a:solidFill>
                <a:latin typeface="Tahoma"/>
                <a:cs typeface="Tahoma"/>
              </a:rPr>
              <a:t>основа</a:t>
            </a:r>
            <a:r>
              <a:rPr sz="2600" b="1" spc="-90" dirty="0">
                <a:solidFill>
                  <a:srgbClr val="FF904D"/>
                </a:solidFill>
                <a:latin typeface="Tahoma"/>
                <a:cs typeface="Tahoma"/>
              </a:rPr>
              <a:t> </a:t>
            </a:r>
            <a:r>
              <a:rPr sz="2600" b="1" spc="25" dirty="0">
                <a:solidFill>
                  <a:srgbClr val="FF904D"/>
                </a:solidFill>
                <a:latin typeface="Tahoma"/>
                <a:cs typeface="Tahoma"/>
              </a:rPr>
              <a:t>правильного</a:t>
            </a:r>
            <a:r>
              <a:rPr sz="2600" b="1" spc="-85" dirty="0">
                <a:solidFill>
                  <a:srgbClr val="FF904D"/>
                </a:solidFill>
                <a:latin typeface="Tahoma"/>
                <a:cs typeface="Tahoma"/>
              </a:rPr>
              <a:t> </a:t>
            </a:r>
            <a:r>
              <a:rPr sz="2600" b="1" spc="5" dirty="0">
                <a:solidFill>
                  <a:srgbClr val="FF904D"/>
                </a:solidFill>
                <a:latin typeface="Tahoma"/>
                <a:cs typeface="Tahoma"/>
              </a:rPr>
              <a:t>диагноза»</a:t>
            </a:r>
            <a:endParaRPr sz="2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303945" y="6327626"/>
            <a:ext cx="697230" cy="697230"/>
            <a:chOff x="12303945" y="6327626"/>
            <a:chExt cx="697230" cy="697230"/>
          </a:xfrm>
        </p:grpSpPr>
        <p:sp>
          <p:nvSpPr>
            <p:cNvPr id="3" name="object 3"/>
            <p:cNvSpPr/>
            <p:nvPr/>
          </p:nvSpPr>
          <p:spPr>
            <a:xfrm>
              <a:off x="12303945" y="6327626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29" h="697229">
                  <a:moveTo>
                    <a:pt x="348555" y="697110"/>
                  </a:moveTo>
                  <a:lnTo>
                    <a:pt x="301310" y="693924"/>
                  </a:lnTo>
                  <a:lnTo>
                    <a:pt x="255981" y="684643"/>
                  </a:lnTo>
                  <a:lnTo>
                    <a:pt x="212985" y="669685"/>
                  </a:lnTo>
                  <a:lnTo>
                    <a:pt x="172742" y="649468"/>
                  </a:lnTo>
                  <a:lnTo>
                    <a:pt x="135668" y="624410"/>
                  </a:lnTo>
                  <a:lnTo>
                    <a:pt x="102181" y="594929"/>
                  </a:lnTo>
                  <a:lnTo>
                    <a:pt x="72700" y="561442"/>
                  </a:lnTo>
                  <a:lnTo>
                    <a:pt x="47642" y="524368"/>
                  </a:lnTo>
                  <a:lnTo>
                    <a:pt x="27425" y="484125"/>
                  </a:lnTo>
                  <a:lnTo>
                    <a:pt x="12467" y="441129"/>
                  </a:lnTo>
                  <a:lnTo>
                    <a:pt x="3186" y="395800"/>
                  </a:lnTo>
                  <a:lnTo>
                    <a:pt x="0" y="348555"/>
                  </a:lnTo>
                  <a:lnTo>
                    <a:pt x="3186" y="301310"/>
                  </a:lnTo>
                  <a:lnTo>
                    <a:pt x="12467" y="255981"/>
                  </a:lnTo>
                  <a:lnTo>
                    <a:pt x="27425" y="212985"/>
                  </a:lnTo>
                  <a:lnTo>
                    <a:pt x="47642" y="172742"/>
                  </a:lnTo>
                  <a:lnTo>
                    <a:pt x="72700" y="135668"/>
                  </a:lnTo>
                  <a:lnTo>
                    <a:pt x="102181" y="102181"/>
                  </a:lnTo>
                  <a:lnTo>
                    <a:pt x="135668" y="72700"/>
                  </a:lnTo>
                  <a:lnTo>
                    <a:pt x="172742" y="47642"/>
                  </a:lnTo>
                  <a:lnTo>
                    <a:pt x="212985" y="27425"/>
                  </a:lnTo>
                  <a:lnTo>
                    <a:pt x="255981" y="12467"/>
                  </a:lnTo>
                  <a:lnTo>
                    <a:pt x="301310" y="3186"/>
                  </a:lnTo>
                  <a:lnTo>
                    <a:pt x="348555" y="0"/>
                  </a:lnTo>
                  <a:lnTo>
                    <a:pt x="395800" y="3186"/>
                  </a:lnTo>
                  <a:lnTo>
                    <a:pt x="441129" y="12467"/>
                  </a:lnTo>
                  <a:lnTo>
                    <a:pt x="484125" y="27425"/>
                  </a:lnTo>
                  <a:lnTo>
                    <a:pt x="524368" y="47642"/>
                  </a:lnTo>
                  <a:lnTo>
                    <a:pt x="561442" y="72700"/>
                  </a:lnTo>
                  <a:lnTo>
                    <a:pt x="594929" y="102181"/>
                  </a:lnTo>
                  <a:lnTo>
                    <a:pt x="624410" y="135668"/>
                  </a:lnTo>
                  <a:lnTo>
                    <a:pt x="649468" y="172742"/>
                  </a:lnTo>
                  <a:lnTo>
                    <a:pt x="669685" y="212985"/>
                  </a:lnTo>
                  <a:lnTo>
                    <a:pt x="676411" y="232321"/>
                  </a:lnTo>
                  <a:lnTo>
                    <a:pt x="348555" y="232321"/>
                  </a:lnTo>
                  <a:lnTo>
                    <a:pt x="303337" y="241464"/>
                  </a:lnTo>
                  <a:lnTo>
                    <a:pt x="266388" y="266388"/>
                  </a:lnTo>
                  <a:lnTo>
                    <a:pt x="241464" y="303337"/>
                  </a:lnTo>
                  <a:lnTo>
                    <a:pt x="232321" y="348555"/>
                  </a:lnTo>
                  <a:lnTo>
                    <a:pt x="241464" y="393773"/>
                  </a:lnTo>
                  <a:lnTo>
                    <a:pt x="266388" y="430722"/>
                  </a:lnTo>
                  <a:lnTo>
                    <a:pt x="303337" y="455646"/>
                  </a:lnTo>
                  <a:lnTo>
                    <a:pt x="348555" y="464789"/>
                  </a:lnTo>
                  <a:lnTo>
                    <a:pt x="676411" y="464789"/>
                  </a:lnTo>
                  <a:lnTo>
                    <a:pt x="669685" y="484125"/>
                  </a:lnTo>
                  <a:lnTo>
                    <a:pt x="649468" y="524368"/>
                  </a:lnTo>
                  <a:lnTo>
                    <a:pt x="624410" y="561442"/>
                  </a:lnTo>
                  <a:lnTo>
                    <a:pt x="594929" y="594929"/>
                  </a:lnTo>
                  <a:lnTo>
                    <a:pt x="561442" y="624410"/>
                  </a:lnTo>
                  <a:lnTo>
                    <a:pt x="524368" y="649468"/>
                  </a:lnTo>
                  <a:lnTo>
                    <a:pt x="484125" y="669685"/>
                  </a:lnTo>
                  <a:lnTo>
                    <a:pt x="441129" y="684643"/>
                  </a:lnTo>
                  <a:lnTo>
                    <a:pt x="395800" y="693924"/>
                  </a:lnTo>
                  <a:lnTo>
                    <a:pt x="348555" y="697110"/>
                  </a:lnTo>
                  <a:close/>
                </a:path>
                <a:path w="697229" h="697229">
                  <a:moveTo>
                    <a:pt x="676411" y="464789"/>
                  </a:moveTo>
                  <a:lnTo>
                    <a:pt x="348555" y="464789"/>
                  </a:lnTo>
                  <a:lnTo>
                    <a:pt x="393773" y="455646"/>
                  </a:lnTo>
                  <a:lnTo>
                    <a:pt x="430722" y="430722"/>
                  </a:lnTo>
                  <a:lnTo>
                    <a:pt x="455646" y="393773"/>
                  </a:lnTo>
                  <a:lnTo>
                    <a:pt x="464789" y="348555"/>
                  </a:lnTo>
                  <a:lnTo>
                    <a:pt x="455646" y="303337"/>
                  </a:lnTo>
                  <a:lnTo>
                    <a:pt x="430722" y="266388"/>
                  </a:lnTo>
                  <a:lnTo>
                    <a:pt x="393773" y="241464"/>
                  </a:lnTo>
                  <a:lnTo>
                    <a:pt x="348555" y="232321"/>
                  </a:lnTo>
                  <a:lnTo>
                    <a:pt x="676411" y="232321"/>
                  </a:lnTo>
                  <a:lnTo>
                    <a:pt x="684643" y="255981"/>
                  </a:lnTo>
                  <a:lnTo>
                    <a:pt x="693924" y="301310"/>
                  </a:lnTo>
                  <a:lnTo>
                    <a:pt x="697110" y="348555"/>
                  </a:lnTo>
                  <a:lnTo>
                    <a:pt x="693924" y="395800"/>
                  </a:lnTo>
                  <a:lnTo>
                    <a:pt x="684643" y="441129"/>
                  </a:lnTo>
                  <a:lnTo>
                    <a:pt x="676411" y="464789"/>
                  </a:lnTo>
                  <a:close/>
                </a:path>
              </a:pathLst>
            </a:custGeom>
            <a:solidFill>
              <a:srgbClr val="FD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363259" y="6386940"/>
              <a:ext cx="579120" cy="579120"/>
            </a:xfrm>
            <a:custGeom>
              <a:avLst/>
              <a:gdLst/>
              <a:ahLst/>
              <a:cxnLst/>
              <a:rect l="l" t="t" r="r" b="b"/>
              <a:pathLst>
                <a:path w="579120" h="579120">
                  <a:moveTo>
                    <a:pt x="289247" y="578494"/>
                  </a:moveTo>
                  <a:lnTo>
                    <a:pt x="246805" y="575364"/>
                  </a:lnTo>
                  <a:lnTo>
                    <a:pt x="205283" y="566039"/>
                  </a:lnTo>
                  <a:lnTo>
                    <a:pt x="165578" y="550724"/>
                  </a:lnTo>
                  <a:lnTo>
                    <a:pt x="128550" y="529747"/>
                  </a:lnTo>
                  <a:lnTo>
                    <a:pt x="95000" y="503565"/>
                  </a:lnTo>
                  <a:lnTo>
                    <a:pt x="65656" y="472744"/>
                  </a:lnTo>
                  <a:lnTo>
                    <a:pt x="41151" y="437950"/>
                  </a:lnTo>
                  <a:lnTo>
                    <a:pt x="22017" y="399937"/>
                  </a:lnTo>
                  <a:lnTo>
                    <a:pt x="8668" y="359528"/>
                  </a:lnTo>
                  <a:lnTo>
                    <a:pt x="1392" y="317598"/>
                  </a:lnTo>
                  <a:lnTo>
                    <a:pt x="0" y="289247"/>
                  </a:lnTo>
                  <a:lnTo>
                    <a:pt x="87" y="282146"/>
                  </a:lnTo>
                  <a:lnTo>
                    <a:pt x="4257" y="239799"/>
                  </a:lnTo>
                  <a:lnTo>
                    <a:pt x="14599" y="198513"/>
                  </a:lnTo>
                  <a:lnTo>
                    <a:pt x="30883" y="159200"/>
                  </a:lnTo>
                  <a:lnTo>
                    <a:pt x="52764" y="122694"/>
                  </a:lnTo>
                  <a:lnTo>
                    <a:pt x="79759" y="89801"/>
                  </a:lnTo>
                  <a:lnTo>
                    <a:pt x="111294" y="61218"/>
                  </a:lnTo>
                  <a:lnTo>
                    <a:pt x="146675" y="37577"/>
                  </a:lnTo>
                  <a:lnTo>
                    <a:pt x="185150" y="19380"/>
                  </a:lnTo>
                  <a:lnTo>
                    <a:pt x="225870" y="7028"/>
                  </a:lnTo>
                  <a:lnTo>
                    <a:pt x="267971" y="783"/>
                  </a:lnTo>
                  <a:lnTo>
                    <a:pt x="289247" y="0"/>
                  </a:lnTo>
                  <a:lnTo>
                    <a:pt x="296348" y="87"/>
                  </a:lnTo>
                  <a:lnTo>
                    <a:pt x="338695" y="4257"/>
                  </a:lnTo>
                  <a:lnTo>
                    <a:pt x="379981" y="14599"/>
                  </a:lnTo>
                  <a:lnTo>
                    <a:pt x="419294" y="30883"/>
                  </a:lnTo>
                  <a:lnTo>
                    <a:pt x="455800" y="52764"/>
                  </a:lnTo>
                  <a:lnTo>
                    <a:pt x="488693" y="79759"/>
                  </a:lnTo>
                  <a:lnTo>
                    <a:pt x="517276" y="111294"/>
                  </a:lnTo>
                  <a:lnTo>
                    <a:pt x="540916" y="146675"/>
                  </a:lnTo>
                  <a:lnTo>
                    <a:pt x="559114" y="185150"/>
                  </a:lnTo>
                  <a:lnTo>
                    <a:pt x="571466" y="225870"/>
                  </a:lnTo>
                  <a:lnTo>
                    <a:pt x="577711" y="267971"/>
                  </a:lnTo>
                  <a:lnTo>
                    <a:pt x="578494" y="289247"/>
                  </a:lnTo>
                  <a:lnTo>
                    <a:pt x="578407" y="296348"/>
                  </a:lnTo>
                  <a:lnTo>
                    <a:pt x="574236" y="338695"/>
                  </a:lnTo>
                  <a:lnTo>
                    <a:pt x="563895" y="379981"/>
                  </a:lnTo>
                  <a:lnTo>
                    <a:pt x="547611" y="419294"/>
                  </a:lnTo>
                  <a:lnTo>
                    <a:pt x="525730" y="455800"/>
                  </a:lnTo>
                  <a:lnTo>
                    <a:pt x="498735" y="488693"/>
                  </a:lnTo>
                  <a:lnTo>
                    <a:pt x="467199" y="517276"/>
                  </a:lnTo>
                  <a:lnTo>
                    <a:pt x="431818" y="540916"/>
                  </a:lnTo>
                  <a:lnTo>
                    <a:pt x="393344" y="559114"/>
                  </a:lnTo>
                  <a:lnTo>
                    <a:pt x="352624" y="571466"/>
                  </a:lnTo>
                  <a:lnTo>
                    <a:pt x="310523" y="577711"/>
                  </a:lnTo>
                  <a:lnTo>
                    <a:pt x="289247" y="5784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468766" y="6492448"/>
              <a:ext cx="367665" cy="367665"/>
            </a:xfrm>
            <a:custGeom>
              <a:avLst/>
              <a:gdLst/>
              <a:ahLst/>
              <a:cxnLst/>
              <a:rect l="l" t="t" r="r" b="b"/>
              <a:pathLst>
                <a:path w="367665" h="367665">
                  <a:moveTo>
                    <a:pt x="50107" y="133620"/>
                  </a:moveTo>
                  <a:lnTo>
                    <a:pt x="16702" y="133620"/>
                  </a:lnTo>
                  <a:lnTo>
                    <a:pt x="16702" y="93570"/>
                  </a:lnTo>
                  <a:lnTo>
                    <a:pt x="36077" y="60085"/>
                  </a:lnTo>
                  <a:lnTo>
                    <a:pt x="60165" y="50107"/>
                  </a:lnTo>
                  <a:lnTo>
                    <a:pt x="100215" y="50107"/>
                  </a:lnTo>
                  <a:lnTo>
                    <a:pt x="100215" y="14487"/>
                  </a:lnTo>
                  <a:lnTo>
                    <a:pt x="114703" y="0"/>
                  </a:lnTo>
                  <a:lnTo>
                    <a:pt x="352968" y="0"/>
                  </a:lnTo>
                  <a:lnTo>
                    <a:pt x="367456" y="14487"/>
                  </a:lnTo>
                  <a:lnTo>
                    <a:pt x="367456" y="33405"/>
                  </a:lnTo>
                  <a:lnTo>
                    <a:pt x="133620" y="33405"/>
                  </a:lnTo>
                  <a:lnTo>
                    <a:pt x="133620" y="83512"/>
                  </a:lnTo>
                  <a:lnTo>
                    <a:pt x="64595" y="83512"/>
                  </a:lnTo>
                  <a:lnTo>
                    <a:pt x="50107" y="98000"/>
                  </a:lnTo>
                  <a:lnTo>
                    <a:pt x="50107" y="133620"/>
                  </a:lnTo>
                  <a:close/>
                </a:path>
                <a:path w="367665" h="367665">
                  <a:moveTo>
                    <a:pt x="367456" y="200430"/>
                  </a:moveTo>
                  <a:lnTo>
                    <a:pt x="334051" y="200430"/>
                  </a:lnTo>
                  <a:lnTo>
                    <a:pt x="334051" y="33405"/>
                  </a:lnTo>
                  <a:lnTo>
                    <a:pt x="367456" y="33405"/>
                  </a:lnTo>
                  <a:lnTo>
                    <a:pt x="367456" y="200430"/>
                  </a:lnTo>
                  <a:close/>
                </a:path>
                <a:path w="367665" h="367665">
                  <a:moveTo>
                    <a:pt x="250538" y="100215"/>
                  </a:moveTo>
                  <a:lnTo>
                    <a:pt x="217133" y="100215"/>
                  </a:lnTo>
                  <a:lnTo>
                    <a:pt x="217133" y="66810"/>
                  </a:lnTo>
                  <a:lnTo>
                    <a:pt x="250538" y="66810"/>
                  </a:lnTo>
                  <a:lnTo>
                    <a:pt x="250538" y="100215"/>
                  </a:lnTo>
                  <a:close/>
                </a:path>
                <a:path w="367665" h="367665">
                  <a:moveTo>
                    <a:pt x="323993" y="367456"/>
                  </a:moveTo>
                  <a:lnTo>
                    <a:pt x="43463" y="367456"/>
                  </a:lnTo>
                  <a:lnTo>
                    <a:pt x="37071" y="366185"/>
                  </a:lnTo>
                  <a:lnTo>
                    <a:pt x="6357" y="342663"/>
                  </a:lnTo>
                  <a:lnTo>
                    <a:pt x="0" y="323993"/>
                  </a:lnTo>
                  <a:lnTo>
                    <a:pt x="0" y="148108"/>
                  </a:lnTo>
                  <a:lnTo>
                    <a:pt x="14487" y="133620"/>
                  </a:lnTo>
                  <a:lnTo>
                    <a:pt x="100215" y="133620"/>
                  </a:lnTo>
                  <a:lnTo>
                    <a:pt x="100215" y="83512"/>
                  </a:lnTo>
                  <a:lnTo>
                    <a:pt x="133620" y="83512"/>
                  </a:lnTo>
                  <a:lnTo>
                    <a:pt x="133620" y="146314"/>
                  </a:lnTo>
                  <a:lnTo>
                    <a:pt x="143976" y="167025"/>
                  </a:lnTo>
                  <a:lnTo>
                    <a:pt x="33405" y="167025"/>
                  </a:lnTo>
                  <a:lnTo>
                    <a:pt x="33405" y="319563"/>
                  </a:lnTo>
                  <a:lnTo>
                    <a:pt x="47892" y="334051"/>
                  </a:lnTo>
                  <a:lnTo>
                    <a:pt x="364666" y="334051"/>
                  </a:lnTo>
                  <a:lnTo>
                    <a:pt x="361099" y="342663"/>
                  </a:lnTo>
                  <a:lnTo>
                    <a:pt x="357478" y="348081"/>
                  </a:lnTo>
                  <a:lnTo>
                    <a:pt x="348081" y="357478"/>
                  </a:lnTo>
                  <a:lnTo>
                    <a:pt x="342663" y="361099"/>
                  </a:lnTo>
                  <a:lnTo>
                    <a:pt x="330385" y="366185"/>
                  </a:lnTo>
                  <a:lnTo>
                    <a:pt x="323993" y="367456"/>
                  </a:lnTo>
                  <a:close/>
                </a:path>
                <a:path w="367665" h="367665">
                  <a:moveTo>
                    <a:pt x="283943" y="133620"/>
                  </a:moveTo>
                  <a:lnTo>
                    <a:pt x="183728" y="133620"/>
                  </a:lnTo>
                  <a:lnTo>
                    <a:pt x="183728" y="100215"/>
                  </a:lnTo>
                  <a:lnTo>
                    <a:pt x="283943" y="100215"/>
                  </a:lnTo>
                  <a:lnTo>
                    <a:pt x="283943" y="133620"/>
                  </a:lnTo>
                  <a:close/>
                </a:path>
                <a:path w="367665" h="367665">
                  <a:moveTo>
                    <a:pt x="250538" y="167025"/>
                  </a:moveTo>
                  <a:lnTo>
                    <a:pt x="217133" y="167025"/>
                  </a:lnTo>
                  <a:lnTo>
                    <a:pt x="217133" y="133620"/>
                  </a:lnTo>
                  <a:lnTo>
                    <a:pt x="250538" y="133620"/>
                  </a:lnTo>
                  <a:lnTo>
                    <a:pt x="250538" y="167025"/>
                  </a:lnTo>
                  <a:close/>
                </a:path>
                <a:path w="367665" h="367665">
                  <a:moveTo>
                    <a:pt x="364666" y="334051"/>
                  </a:moveTo>
                  <a:lnTo>
                    <a:pt x="319563" y="334051"/>
                  </a:lnTo>
                  <a:lnTo>
                    <a:pt x="321694" y="333627"/>
                  </a:lnTo>
                  <a:lnTo>
                    <a:pt x="325787" y="331932"/>
                  </a:lnTo>
                  <a:lnTo>
                    <a:pt x="334051" y="233836"/>
                  </a:lnTo>
                  <a:lnTo>
                    <a:pt x="147178" y="233826"/>
                  </a:lnTo>
                  <a:lnTo>
                    <a:pt x="144268" y="232995"/>
                  </a:lnTo>
                  <a:lnTo>
                    <a:pt x="138918" y="229688"/>
                  </a:lnTo>
                  <a:lnTo>
                    <a:pt x="136873" y="227458"/>
                  </a:lnTo>
                  <a:lnTo>
                    <a:pt x="106562" y="167025"/>
                  </a:lnTo>
                  <a:lnTo>
                    <a:pt x="143976" y="167025"/>
                  </a:lnTo>
                  <a:lnTo>
                    <a:pt x="160678" y="200430"/>
                  </a:lnTo>
                  <a:lnTo>
                    <a:pt x="367456" y="200430"/>
                  </a:lnTo>
                  <a:lnTo>
                    <a:pt x="367456" y="323993"/>
                  </a:lnTo>
                  <a:lnTo>
                    <a:pt x="366185" y="330385"/>
                  </a:lnTo>
                  <a:lnTo>
                    <a:pt x="364666" y="334051"/>
                  </a:lnTo>
                  <a:close/>
                </a:path>
              </a:pathLst>
            </a:custGeom>
            <a:solidFill>
              <a:srgbClr val="003F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15346" y="9258299"/>
            <a:ext cx="251049" cy="20683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215346" y="9598708"/>
            <a:ext cx="251049" cy="20683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655677" y="9598708"/>
            <a:ext cx="251049" cy="20683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655677" y="9258299"/>
            <a:ext cx="251049" cy="20683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1954" y="2738785"/>
            <a:ext cx="6105524" cy="4076699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7283817" y="1475021"/>
            <a:ext cx="163830" cy="636905"/>
            <a:chOff x="7283817" y="1475021"/>
            <a:chExt cx="163830" cy="636905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11450" y="1798955"/>
              <a:ext cx="95250" cy="9524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298331" y="1551937"/>
              <a:ext cx="135890" cy="560070"/>
            </a:xfrm>
            <a:custGeom>
              <a:avLst/>
              <a:gdLst/>
              <a:ahLst/>
              <a:cxnLst/>
              <a:rect l="l" t="t" r="r" b="b"/>
              <a:pathLst>
                <a:path w="135890" h="560069">
                  <a:moveTo>
                    <a:pt x="61582" y="559576"/>
                  </a:moveTo>
                  <a:lnTo>
                    <a:pt x="24653" y="549324"/>
                  </a:lnTo>
                  <a:lnTo>
                    <a:pt x="4262" y="512492"/>
                  </a:lnTo>
                  <a:lnTo>
                    <a:pt x="0" y="18068"/>
                  </a:lnTo>
                  <a:lnTo>
                    <a:pt x="135731" y="0"/>
                  </a:lnTo>
                  <a:lnTo>
                    <a:pt x="135343" y="50298"/>
                  </a:lnTo>
                  <a:lnTo>
                    <a:pt x="135092" y="100398"/>
                  </a:lnTo>
                  <a:lnTo>
                    <a:pt x="134899" y="150332"/>
                  </a:lnTo>
                  <a:lnTo>
                    <a:pt x="134681" y="200135"/>
                  </a:lnTo>
                  <a:lnTo>
                    <a:pt x="134356" y="249839"/>
                  </a:lnTo>
                  <a:lnTo>
                    <a:pt x="133845" y="299479"/>
                  </a:lnTo>
                  <a:lnTo>
                    <a:pt x="133065" y="349087"/>
                  </a:lnTo>
                  <a:lnTo>
                    <a:pt x="131935" y="398698"/>
                  </a:lnTo>
                  <a:lnTo>
                    <a:pt x="130374" y="448345"/>
                  </a:lnTo>
                  <a:lnTo>
                    <a:pt x="128299" y="498062"/>
                  </a:lnTo>
                  <a:lnTo>
                    <a:pt x="113178" y="538463"/>
                  </a:lnTo>
                  <a:lnTo>
                    <a:pt x="74376" y="557766"/>
                  </a:lnTo>
                  <a:lnTo>
                    <a:pt x="61582" y="559576"/>
                  </a:lnTo>
                  <a:close/>
                </a:path>
              </a:pathLst>
            </a:custGeom>
            <a:solidFill>
              <a:srgbClr val="D6D8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310143" y="1742567"/>
              <a:ext cx="109220" cy="347980"/>
            </a:xfrm>
            <a:custGeom>
              <a:avLst/>
              <a:gdLst/>
              <a:ahLst/>
              <a:cxnLst/>
              <a:rect l="l" t="t" r="r" b="b"/>
              <a:pathLst>
                <a:path w="109220" h="347980">
                  <a:moveTo>
                    <a:pt x="47589" y="347966"/>
                  </a:moveTo>
                  <a:lnTo>
                    <a:pt x="9596" y="328945"/>
                  </a:lnTo>
                  <a:lnTo>
                    <a:pt x="2138" y="289294"/>
                  </a:lnTo>
                  <a:lnTo>
                    <a:pt x="303" y="205512"/>
                  </a:lnTo>
                  <a:lnTo>
                    <a:pt x="0" y="154160"/>
                  </a:lnTo>
                  <a:lnTo>
                    <a:pt x="6" y="102806"/>
                  </a:lnTo>
                  <a:lnTo>
                    <a:pt x="324" y="51452"/>
                  </a:lnTo>
                  <a:lnTo>
                    <a:pt x="24513" y="29501"/>
                  </a:lnTo>
                  <a:lnTo>
                    <a:pt x="31052" y="30109"/>
                  </a:lnTo>
                  <a:lnTo>
                    <a:pt x="37436" y="29860"/>
                  </a:lnTo>
                  <a:lnTo>
                    <a:pt x="75862" y="16520"/>
                  </a:lnTo>
                  <a:lnTo>
                    <a:pt x="85590" y="8476"/>
                  </a:lnTo>
                  <a:lnTo>
                    <a:pt x="96843" y="3115"/>
                  </a:lnTo>
                  <a:lnTo>
                    <a:pt x="103911" y="0"/>
                  </a:lnTo>
                  <a:lnTo>
                    <a:pt x="108950" y="3713"/>
                  </a:lnTo>
                  <a:lnTo>
                    <a:pt x="107863" y="58740"/>
                  </a:lnTo>
                  <a:lnTo>
                    <a:pt x="107536" y="113913"/>
                  </a:lnTo>
                  <a:lnTo>
                    <a:pt x="107391" y="168288"/>
                  </a:lnTo>
                  <a:lnTo>
                    <a:pt x="106848" y="220920"/>
                  </a:lnTo>
                  <a:lnTo>
                    <a:pt x="105328" y="270862"/>
                  </a:lnTo>
                  <a:lnTo>
                    <a:pt x="100217" y="310314"/>
                  </a:lnTo>
                  <a:lnTo>
                    <a:pt x="77688" y="341708"/>
                  </a:lnTo>
                  <a:lnTo>
                    <a:pt x="58062" y="347668"/>
                  </a:lnTo>
                  <a:lnTo>
                    <a:pt x="47589" y="347966"/>
                  </a:lnTo>
                  <a:close/>
                </a:path>
              </a:pathLst>
            </a:custGeom>
            <a:solidFill>
              <a:srgbClr val="D333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310535" y="1742646"/>
              <a:ext cx="108585" cy="62230"/>
            </a:xfrm>
            <a:custGeom>
              <a:avLst/>
              <a:gdLst/>
              <a:ahLst/>
              <a:cxnLst/>
              <a:rect l="l" t="t" r="r" b="b"/>
              <a:pathLst>
                <a:path w="108584" h="62230">
                  <a:moveTo>
                    <a:pt x="24116" y="62159"/>
                  </a:moveTo>
                  <a:lnTo>
                    <a:pt x="15032" y="60781"/>
                  </a:lnTo>
                  <a:lnTo>
                    <a:pt x="6722" y="56770"/>
                  </a:lnTo>
                  <a:lnTo>
                    <a:pt x="0" y="50387"/>
                  </a:lnTo>
                  <a:lnTo>
                    <a:pt x="1920" y="43999"/>
                  </a:lnTo>
                  <a:lnTo>
                    <a:pt x="6097" y="38480"/>
                  </a:lnTo>
                  <a:lnTo>
                    <a:pt x="11728" y="34147"/>
                  </a:lnTo>
                  <a:lnTo>
                    <a:pt x="18009" y="31318"/>
                  </a:lnTo>
                  <a:lnTo>
                    <a:pt x="24121" y="29422"/>
                  </a:lnTo>
                  <a:lnTo>
                    <a:pt x="30659" y="30029"/>
                  </a:lnTo>
                  <a:lnTo>
                    <a:pt x="37043" y="29780"/>
                  </a:lnTo>
                  <a:lnTo>
                    <a:pt x="75470" y="16440"/>
                  </a:lnTo>
                  <a:lnTo>
                    <a:pt x="85198" y="8397"/>
                  </a:lnTo>
                  <a:lnTo>
                    <a:pt x="96387" y="3066"/>
                  </a:lnTo>
                  <a:lnTo>
                    <a:pt x="103358" y="0"/>
                  </a:lnTo>
                  <a:lnTo>
                    <a:pt x="108387" y="3524"/>
                  </a:lnTo>
                  <a:lnTo>
                    <a:pt x="108474" y="12856"/>
                  </a:lnTo>
                  <a:lnTo>
                    <a:pt x="106329" y="17705"/>
                  </a:lnTo>
                  <a:lnTo>
                    <a:pt x="75814" y="35320"/>
                  </a:lnTo>
                  <a:lnTo>
                    <a:pt x="68878" y="37625"/>
                  </a:lnTo>
                  <a:lnTo>
                    <a:pt x="62276" y="40980"/>
                  </a:lnTo>
                  <a:lnTo>
                    <a:pt x="56290" y="45240"/>
                  </a:lnTo>
                  <a:lnTo>
                    <a:pt x="50705" y="49497"/>
                  </a:lnTo>
                  <a:lnTo>
                    <a:pt x="45158" y="53823"/>
                  </a:lnTo>
                  <a:lnTo>
                    <a:pt x="39395" y="57709"/>
                  </a:lnTo>
                  <a:lnTo>
                    <a:pt x="33159" y="60641"/>
                  </a:lnTo>
                  <a:lnTo>
                    <a:pt x="24116" y="62159"/>
                  </a:lnTo>
                  <a:close/>
                </a:path>
              </a:pathLst>
            </a:custGeom>
            <a:solidFill>
              <a:srgbClr val="B12E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83817" y="1486032"/>
              <a:ext cx="163372" cy="12343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285404" y="1475021"/>
              <a:ext cx="161290" cy="571500"/>
            </a:xfrm>
            <a:custGeom>
              <a:avLst/>
              <a:gdLst/>
              <a:ahLst/>
              <a:cxnLst/>
              <a:rect l="l" t="t" r="r" b="b"/>
              <a:pathLst>
                <a:path w="161290" h="571500">
                  <a:moveTo>
                    <a:pt x="131807" y="570871"/>
                  </a:moveTo>
                  <a:lnTo>
                    <a:pt x="119942" y="570864"/>
                  </a:lnTo>
                  <a:lnTo>
                    <a:pt x="109700" y="570595"/>
                  </a:lnTo>
                  <a:lnTo>
                    <a:pt x="104960" y="570010"/>
                  </a:lnTo>
                  <a:lnTo>
                    <a:pt x="103339" y="568243"/>
                  </a:lnTo>
                  <a:lnTo>
                    <a:pt x="104305" y="565118"/>
                  </a:lnTo>
                  <a:lnTo>
                    <a:pt x="108212" y="562385"/>
                  </a:lnTo>
                  <a:lnTo>
                    <a:pt x="110722" y="562280"/>
                  </a:lnTo>
                  <a:lnTo>
                    <a:pt x="141819" y="561534"/>
                  </a:lnTo>
                  <a:lnTo>
                    <a:pt x="141416" y="570672"/>
                  </a:lnTo>
                  <a:lnTo>
                    <a:pt x="131807" y="570871"/>
                  </a:lnTo>
                  <a:close/>
                </a:path>
                <a:path w="161290" h="571500">
                  <a:moveTo>
                    <a:pt x="143518" y="518836"/>
                  </a:moveTo>
                  <a:lnTo>
                    <a:pt x="135281" y="518689"/>
                  </a:lnTo>
                  <a:lnTo>
                    <a:pt x="113124" y="517833"/>
                  </a:lnTo>
                  <a:lnTo>
                    <a:pt x="107028" y="517697"/>
                  </a:lnTo>
                  <a:lnTo>
                    <a:pt x="107038" y="510484"/>
                  </a:lnTo>
                  <a:lnTo>
                    <a:pt x="111614" y="511074"/>
                  </a:lnTo>
                  <a:lnTo>
                    <a:pt x="143792" y="511074"/>
                  </a:lnTo>
                  <a:lnTo>
                    <a:pt x="143518" y="518836"/>
                  </a:lnTo>
                  <a:close/>
                </a:path>
                <a:path w="161290" h="571500">
                  <a:moveTo>
                    <a:pt x="143792" y="511074"/>
                  </a:moveTo>
                  <a:lnTo>
                    <a:pt x="111614" y="511074"/>
                  </a:lnTo>
                  <a:lnTo>
                    <a:pt x="134559" y="510525"/>
                  </a:lnTo>
                  <a:lnTo>
                    <a:pt x="143799" y="510862"/>
                  </a:lnTo>
                  <a:lnTo>
                    <a:pt x="143792" y="511074"/>
                  </a:lnTo>
                  <a:close/>
                </a:path>
                <a:path w="161290" h="571500">
                  <a:moveTo>
                    <a:pt x="110193" y="467926"/>
                  </a:moveTo>
                  <a:lnTo>
                    <a:pt x="106411" y="465676"/>
                  </a:lnTo>
                  <a:lnTo>
                    <a:pt x="105309" y="462874"/>
                  </a:lnTo>
                  <a:lnTo>
                    <a:pt x="106673" y="461122"/>
                  </a:lnTo>
                  <a:lnTo>
                    <a:pt x="112478" y="459369"/>
                  </a:lnTo>
                  <a:lnTo>
                    <a:pt x="123518" y="458875"/>
                  </a:lnTo>
                  <a:lnTo>
                    <a:pt x="135774" y="459416"/>
                  </a:lnTo>
                  <a:lnTo>
                    <a:pt x="145227" y="460768"/>
                  </a:lnTo>
                  <a:lnTo>
                    <a:pt x="145053" y="467676"/>
                  </a:lnTo>
                  <a:lnTo>
                    <a:pt x="120555" y="467676"/>
                  </a:lnTo>
                  <a:lnTo>
                    <a:pt x="114703" y="467752"/>
                  </a:lnTo>
                  <a:lnTo>
                    <a:pt x="112518" y="467856"/>
                  </a:lnTo>
                  <a:lnTo>
                    <a:pt x="110193" y="467926"/>
                  </a:lnTo>
                  <a:close/>
                </a:path>
                <a:path w="161290" h="571500">
                  <a:moveTo>
                    <a:pt x="138823" y="467746"/>
                  </a:moveTo>
                  <a:lnTo>
                    <a:pt x="120555" y="467676"/>
                  </a:lnTo>
                  <a:lnTo>
                    <a:pt x="145053" y="467676"/>
                  </a:lnTo>
                  <a:lnTo>
                    <a:pt x="138823" y="467746"/>
                  </a:lnTo>
                  <a:close/>
                </a:path>
                <a:path w="161290" h="571500">
                  <a:moveTo>
                    <a:pt x="107547" y="424213"/>
                  </a:moveTo>
                  <a:lnTo>
                    <a:pt x="108358" y="421889"/>
                  </a:lnTo>
                  <a:lnTo>
                    <a:pt x="104712" y="419146"/>
                  </a:lnTo>
                  <a:lnTo>
                    <a:pt x="106926" y="416702"/>
                  </a:lnTo>
                  <a:lnTo>
                    <a:pt x="107872" y="416657"/>
                  </a:lnTo>
                  <a:lnTo>
                    <a:pt x="108717" y="416657"/>
                  </a:lnTo>
                  <a:lnTo>
                    <a:pt x="137161" y="415785"/>
                  </a:lnTo>
                  <a:lnTo>
                    <a:pt x="146173" y="415776"/>
                  </a:lnTo>
                  <a:lnTo>
                    <a:pt x="146037" y="423163"/>
                  </a:lnTo>
                  <a:lnTo>
                    <a:pt x="112537" y="423163"/>
                  </a:lnTo>
                  <a:lnTo>
                    <a:pt x="107547" y="424213"/>
                  </a:lnTo>
                  <a:close/>
                </a:path>
                <a:path w="161290" h="571500">
                  <a:moveTo>
                    <a:pt x="145989" y="425776"/>
                  </a:moveTo>
                  <a:lnTo>
                    <a:pt x="135901" y="424612"/>
                  </a:lnTo>
                  <a:lnTo>
                    <a:pt x="123369" y="423518"/>
                  </a:lnTo>
                  <a:lnTo>
                    <a:pt x="112537" y="423163"/>
                  </a:lnTo>
                  <a:lnTo>
                    <a:pt x="146037" y="423163"/>
                  </a:lnTo>
                  <a:lnTo>
                    <a:pt x="145989" y="425776"/>
                  </a:lnTo>
                  <a:close/>
                </a:path>
                <a:path w="161290" h="571500">
                  <a:moveTo>
                    <a:pt x="146912" y="363993"/>
                  </a:moveTo>
                  <a:lnTo>
                    <a:pt x="117461" y="363993"/>
                  </a:lnTo>
                  <a:lnTo>
                    <a:pt x="128287" y="363918"/>
                  </a:lnTo>
                  <a:lnTo>
                    <a:pt x="139108" y="363672"/>
                  </a:lnTo>
                  <a:lnTo>
                    <a:pt x="146921" y="363253"/>
                  </a:lnTo>
                  <a:lnTo>
                    <a:pt x="146912" y="363993"/>
                  </a:lnTo>
                  <a:close/>
                </a:path>
                <a:path w="161290" h="571500">
                  <a:moveTo>
                    <a:pt x="146809" y="372621"/>
                  </a:moveTo>
                  <a:lnTo>
                    <a:pt x="139011" y="372207"/>
                  </a:lnTo>
                  <a:lnTo>
                    <a:pt x="117421" y="371380"/>
                  </a:lnTo>
                  <a:lnTo>
                    <a:pt x="109625" y="370969"/>
                  </a:lnTo>
                  <a:lnTo>
                    <a:pt x="109635" y="363896"/>
                  </a:lnTo>
                  <a:lnTo>
                    <a:pt x="117461" y="363993"/>
                  </a:lnTo>
                  <a:lnTo>
                    <a:pt x="146912" y="363993"/>
                  </a:lnTo>
                  <a:lnTo>
                    <a:pt x="146809" y="372621"/>
                  </a:lnTo>
                  <a:close/>
                </a:path>
                <a:path w="161290" h="571500">
                  <a:moveTo>
                    <a:pt x="112125" y="326843"/>
                  </a:moveTo>
                  <a:lnTo>
                    <a:pt x="109324" y="325285"/>
                  </a:lnTo>
                  <a:lnTo>
                    <a:pt x="108552" y="323090"/>
                  </a:lnTo>
                  <a:lnTo>
                    <a:pt x="109751" y="322015"/>
                  </a:lnTo>
                  <a:lnTo>
                    <a:pt x="115403" y="320969"/>
                  </a:lnTo>
                  <a:lnTo>
                    <a:pt x="126242" y="320852"/>
                  </a:lnTo>
                  <a:lnTo>
                    <a:pt x="138225" y="321588"/>
                  </a:lnTo>
                  <a:lnTo>
                    <a:pt x="147220" y="323090"/>
                  </a:lnTo>
                  <a:lnTo>
                    <a:pt x="147280" y="326708"/>
                  </a:lnTo>
                  <a:lnTo>
                    <a:pt x="113809" y="326708"/>
                  </a:lnTo>
                  <a:lnTo>
                    <a:pt x="112125" y="326843"/>
                  </a:lnTo>
                  <a:close/>
                </a:path>
                <a:path w="161290" h="571500">
                  <a:moveTo>
                    <a:pt x="147246" y="330885"/>
                  </a:moveTo>
                  <a:lnTo>
                    <a:pt x="145795" y="330586"/>
                  </a:lnTo>
                  <a:lnTo>
                    <a:pt x="144362" y="330227"/>
                  </a:lnTo>
                  <a:lnTo>
                    <a:pt x="142989" y="329824"/>
                  </a:lnTo>
                  <a:lnTo>
                    <a:pt x="137618" y="328896"/>
                  </a:lnTo>
                  <a:lnTo>
                    <a:pt x="129252" y="327955"/>
                  </a:lnTo>
                  <a:lnTo>
                    <a:pt x="120857" y="327190"/>
                  </a:lnTo>
                  <a:lnTo>
                    <a:pt x="115402" y="326788"/>
                  </a:lnTo>
                  <a:lnTo>
                    <a:pt x="113809" y="326708"/>
                  </a:lnTo>
                  <a:lnTo>
                    <a:pt x="147280" y="326708"/>
                  </a:lnTo>
                  <a:lnTo>
                    <a:pt x="147246" y="330885"/>
                  </a:lnTo>
                  <a:close/>
                </a:path>
                <a:path w="161290" h="571500">
                  <a:moveTo>
                    <a:pt x="124208" y="285410"/>
                  </a:moveTo>
                  <a:lnTo>
                    <a:pt x="112732" y="285129"/>
                  </a:lnTo>
                  <a:lnTo>
                    <a:pt x="107397" y="284170"/>
                  </a:lnTo>
                  <a:lnTo>
                    <a:pt x="106533" y="282622"/>
                  </a:lnTo>
                  <a:lnTo>
                    <a:pt x="106246" y="280741"/>
                  </a:lnTo>
                  <a:lnTo>
                    <a:pt x="106605" y="278994"/>
                  </a:lnTo>
                  <a:lnTo>
                    <a:pt x="113632" y="278118"/>
                  </a:lnTo>
                  <a:lnTo>
                    <a:pt x="125475" y="276812"/>
                  </a:lnTo>
                  <a:lnTo>
                    <a:pt x="138137" y="275633"/>
                  </a:lnTo>
                  <a:lnTo>
                    <a:pt x="147615" y="275141"/>
                  </a:lnTo>
                  <a:lnTo>
                    <a:pt x="147561" y="284753"/>
                  </a:lnTo>
                  <a:lnTo>
                    <a:pt x="137319" y="285216"/>
                  </a:lnTo>
                  <a:lnTo>
                    <a:pt x="124208" y="285410"/>
                  </a:lnTo>
                  <a:close/>
                </a:path>
                <a:path w="161290" h="571500">
                  <a:moveTo>
                    <a:pt x="105809" y="236446"/>
                  </a:moveTo>
                  <a:lnTo>
                    <a:pt x="105790" y="228059"/>
                  </a:lnTo>
                  <a:lnTo>
                    <a:pt x="111526" y="227424"/>
                  </a:lnTo>
                  <a:lnTo>
                    <a:pt x="124290" y="226817"/>
                  </a:lnTo>
                  <a:lnTo>
                    <a:pt x="147833" y="225978"/>
                  </a:lnTo>
                  <a:lnTo>
                    <a:pt x="147794" y="235719"/>
                  </a:lnTo>
                  <a:lnTo>
                    <a:pt x="105809" y="236446"/>
                  </a:lnTo>
                  <a:close/>
                </a:path>
                <a:path w="161290" h="571500">
                  <a:moveTo>
                    <a:pt x="138051" y="188013"/>
                  </a:moveTo>
                  <a:lnTo>
                    <a:pt x="98931" y="185082"/>
                  </a:lnTo>
                  <a:lnTo>
                    <a:pt x="99368" y="182972"/>
                  </a:lnTo>
                  <a:lnTo>
                    <a:pt x="101761" y="180946"/>
                  </a:lnTo>
                  <a:lnTo>
                    <a:pt x="114228" y="179427"/>
                  </a:lnTo>
                  <a:lnTo>
                    <a:pt x="126503" y="178796"/>
                  </a:lnTo>
                  <a:lnTo>
                    <a:pt x="138767" y="178601"/>
                  </a:lnTo>
                  <a:lnTo>
                    <a:pt x="148018" y="178786"/>
                  </a:lnTo>
                  <a:lnTo>
                    <a:pt x="147979" y="187726"/>
                  </a:lnTo>
                  <a:lnTo>
                    <a:pt x="138051" y="188013"/>
                  </a:lnTo>
                  <a:close/>
                </a:path>
                <a:path w="161290" h="571500">
                  <a:moveTo>
                    <a:pt x="22028" y="119588"/>
                  </a:moveTo>
                  <a:lnTo>
                    <a:pt x="19223" y="119304"/>
                  </a:lnTo>
                  <a:lnTo>
                    <a:pt x="16975" y="116870"/>
                  </a:lnTo>
                  <a:lnTo>
                    <a:pt x="14999" y="111455"/>
                  </a:lnTo>
                  <a:lnTo>
                    <a:pt x="14977" y="90609"/>
                  </a:lnTo>
                  <a:lnTo>
                    <a:pt x="14822" y="80582"/>
                  </a:lnTo>
                  <a:lnTo>
                    <a:pt x="12725" y="36493"/>
                  </a:lnTo>
                  <a:lnTo>
                    <a:pt x="7019" y="25159"/>
                  </a:lnTo>
                  <a:lnTo>
                    <a:pt x="1339" y="23059"/>
                  </a:lnTo>
                  <a:lnTo>
                    <a:pt x="43843" y="224"/>
                  </a:lnTo>
                  <a:lnTo>
                    <a:pt x="77411" y="0"/>
                  </a:lnTo>
                  <a:lnTo>
                    <a:pt x="111192" y="3376"/>
                  </a:lnTo>
                  <a:lnTo>
                    <a:pt x="144741" y="7116"/>
                  </a:lnTo>
                  <a:lnTo>
                    <a:pt x="151338" y="7673"/>
                  </a:lnTo>
                  <a:lnTo>
                    <a:pt x="159435" y="9450"/>
                  </a:lnTo>
                  <a:lnTo>
                    <a:pt x="161158" y="16000"/>
                  </a:lnTo>
                  <a:lnTo>
                    <a:pt x="156751" y="22884"/>
                  </a:lnTo>
                  <a:lnTo>
                    <a:pt x="150018" y="27056"/>
                  </a:lnTo>
                  <a:lnTo>
                    <a:pt x="148483" y="27568"/>
                  </a:lnTo>
                  <a:lnTo>
                    <a:pt x="20509" y="27568"/>
                  </a:lnTo>
                  <a:lnTo>
                    <a:pt x="22028" y="119588"/>
                  </a:lnTo>
                  <a:close/>
                </a:path>
                <a:path w="161290" h="571500">
                  <a:moveTo>
                    <a:pt x="52625" y="124620"/>
                  </a:moveTo>
                  <a:lnTo>
                    <a:pt x="45110" y="83823"/>
                  </a:lnTo>
                  <a:lnTo>
                    <a:pt x="45014" y="63148"/>
                  </a:lnTo>
                  <a:lnTo>
                    <a:pt x="44522" y="55404"/>
                  </a:lnTo>
                  <a:lnTo>
                    <a:pt x="43801" y="47206"/>
                  </a:lnTo>
                  <a:lnTo>
                    <a:pt x="43450" y="39046"/>
                  </a:lnTo>
                  <a:lnTo>
                    <a:pt x="44116" y="30799"/>
                  </a:lnTo>
                  <a:lnTo>
                    <a:pt x="36223" y="29918"/>
                  </a:lnTo>
                  <a:lnTo>
                    <a:pt x="28354" y="28837"/>
                  </a:lnTo>
                  <a:lnTo>
                    <a:pt x="20509" y="27568"/>
                  </a:lnTo>
                  <a:lnTo>
                    <a:pt x="148483" y="27568"/>
                  </a:lnTo>
                  <a:lnTo>
                    <a:pt x="142372" y="29609"/>
                  </a:lnTo>
                  <a:lnTo>
                    <a:pt x="142515" y="30978"/>
                  </a:lnTo>
                  <a:lnTo>
                    <a:pt x="137547" y="30978"/>
                  </a:lnTo>
                  <a:lnTo>
                    <a:pt x="135610" y="31446"/>
                  </a:lnTo>
                  <a:lnTo>
                    <a:pt x="50227" y="31446"/>
                  </a:lnTo>
                  <a:lnTo>
                    <a:pt x="50354" y="32924"/>
                  </a:lnTo>
                  <a:lnTo>
                    <a:pt x="52625" y="124620"/>
                  </a:lnTo>
                  <a:close/>
                </a:path>
                <a:path w="161290" h="571500">
                  <a:moveTo>
                    <a:pt x="142125" y="111455"/>
                  </a:moveTo>
                  <a:lnTo>
                    <a:pt x="140939" y="93085"/>
                  </a:lnTo>
                  <a:lnTo>
                    <a:pt x="140396" y="83823"/>
                  </a:lnTo>
                  <a:lnTo>
                    <a:pt x="139696" y="69998"/>
                  </a:lnTo>
                  <a:lnTo>
                    <a:pt x="138825" y="49222"/>
                  </a:lnTo>
                  <a:lnTo>
                    <a:pt x="137290" y="39644"/>
                  </a:lnTo>
                  <a:lnTo>
                    <a:pt x="137547" y="30978"/>
                  </a:lnTo>
                  <a:lnTo>
                    <a:pt x="142515" y="30978"/>
                  </a:lnTo>
                  <a:lnTo>
                    <a:pt x="144834" y="53260"/>
                  </a:lnTo>
                  <a:lnTo>
                    <a:pt x="146893" y="79197"/>
                  </a:lnTo>
                  <a:lnTo>
                    <a:pt x="146987" y="80582"/>
                  </a:lnTo>
                  <a:lnTo>
                    <a:pt x="147898" y="102252"/>
                  </a:lnTo>
                  <a:lnTo>
                    <a:pt x="146736" y="111420"/>
                  </a:lnTo>
                  <a:lnTo>
                    <a:pt x="142125" y="111455"/>
                  </a:lnTo>
                  <a:close/>
                </a:path>
                <a:path w="161290" h="571500">
                  <a:moveTo>
                    <a:pt x="89232" y="124735"/>
                  </a:moveTo>
                  <a:lnTo>
                    <a:pt x="81193" y="123794"/>
                  </a:lnTo>
                  <a:lnTo>
                    <a:pt x="80498" y="115305"/>
                  </a:lnTo>
                  <a:lnTo>
                    <a:pt x="80106" y="97642"/>
                  </a:lnTo>
                  <a:lnTo>
                    <a:pt x="79727" y="65353"/>
                  </a:lnTo>
                  <a:lnTo>
                    <a:pt x="79210" y="58550"/>
                  </a:lnTo>
                  <a:lnTo>
                    <a:pt x="78396" y="50094"/>
                  </a:lnTo>
                  <a:lnTo>
                    <a:pt x="78088" y="42856"/>
                  </a:lnTo>
                  <a:lnTo>
                    <a:pt x="78084" y="41104"/>
                  </a:lnTo>
                  <a:lnTo>
                    <a:pt x="78772" y="33829"/>
                  </a:lnTo>
                  <a:lnTo>
                    <a:pt x="78705" y="33432"/>
                  </a:lnTo>
                  <a:lnTo>
                    <a:pt x="71654" y="33096"/>
                  </a:lnTo>
                  <a:lnTo>
                    <a:pt x="64504" y="32650"/>
                  </a:lnTo>
                  <a:lnTo>
                    <a:pt x="57361" y="32100"/>
                  </a:lnTo>
                  <a:lnTo>
                    <a:pt x="50227" y="31446"/>
                  </a:lnTo>
                  <a:lnTo>
                    <a:pt x="135610" y="31446"/>
                  </a:lnTo>
                  <a:lnTo>
                    <a:pt x="132251" y="32257"/>
                  </a:lnTo>
                  <a:lnTo>
                    <a:pt x="126688" y="32924"/>
                  </a:lnTo>
                  <a:lnTo>
                    <a:pt x="121256" y="33268"/>
                  </a:lnTo>
                  <a:lnTo>
                    <a:pt x="121268" y="33521"/>
                  </a:lnTo>
                  <a:lnTo>
                    <a:pt x="116003" y="33521"/>
                  </a:lnTo>
                  <a:lnTo>
                    <a:pt x="110716" y="33671"/>
                  </a:lnTo>
                  <a:lnTo>
                    <a:pt x="85824" y="33671"/>
                  </a:lnTo>
                  <a:lnTo>
                    <a:pt x="86879" y="55592"/>
                  </a:lnTo>
                  <a:lnTo>
                    <a:pt x="87773" y="80582"/>
                  </a:lnTo>
                  <a:lnTo>
                    <a:pt x="88566" y="105591"/>
                  </a:lnTo>
                  <a:lnTo>
                    <a:pt x="89232" y="124735"/>
                  </a:lnTo>
                  <a:close/>
                </a:path>
                <a:path w="161290" h="571500">
                  <a:moveTo>
                    <a:pt x="118421" y="117239"/>
                  </a:moveTo>
                  <a:lnTo>
                    <a:pt x="117387" y="116328"/>
                  </a:lnTo>
                  <a:lnTo>
                    <a:pt x="116204" y="111455"/>
                  </a:lnTo>
                  <a:lnTo>
                    <a:pt x="116264" y="103935"/>
                  </a:lnTo>
                  <a:lnTo>
                    <a:pt x="116824" y="96384"/>
                  </a:lnTo>
                  <a:lnTo>
                    <a:pt x="117154" y="90609"/>
                  </a:lnTo>
                  <a:lnTo>
                    <a:pt x="115243" y="49356"/>
                  </a:lnTo>
                  <a:lnTo>
                    <a:pt x="114990" y="41104"/>
                  </a:lnTo>
                  <a:lnTo>
                    <a:pt x="116003" y="33521"/>
                  </a:lnTo>
                  <a:lnTo>
                    <a:pt x="121268" y="33521"/>
                  </a:lnTo>
                  <a:lnTo>
                    <a:pt x="121524" y="39046"/>
                  </a:lnTo>
                  <a:lnTo>
                    <a:pt x="121412" y="53260"/>
                  </a:lnTo>
                  <a:lnTo>
                    <a:pt x="121231" y="58550"/>
                  </a:lnTo>
                  <a:lnTo>
                    <a:pt x="121297" y="83823"/>
                  </a:lnTo>
                  <a:lnTo>
                    <a:pt x="121529" y="105591"/>
                  </a:lnTo>
                  <a:lnTo>
                    <a:pt x="121596" y="114242"/>
                  </a:lnTo>
                  <a:lnTo>
                    <a:pt x="120144" y="116601"/>
                  </a:lnTo>
                  <a:lnTo>
                    <a:pt x="118421" y="117239"/>
                  </a:lnTo>
                  <a:close/>
                </a:path>
                <a:path w="161290" h="571500">
                  <a:moveTo>
                    <a:pt x="100916" y="33829"/>
                  </a:moveTo>
                  <a:lnTo>
                    <a:pt x="93369" y="33808"/>
                  </a:lnTo>
                  <a:lnTo>
                    <a:pt x="85824" y="33671"/>
                  </a:lnTo>
                  <a:lnTo>
                    <a:pt x="110716" y="33671"/>
                  </a:lnTo>
                  <a:lnTo>
                    <a:pt x="108461" y="33734"/>
                  </a:lnTo>
                  <a:lnTo>
                    <a:pt x="100916" y="33829"/>
                  </a:lnTo>
                  <a:close/>
                </a:path>
              </a:pathLst>
            </a:custGeom>
            <a:solidFill>
              <a:srgbClr val="447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554586" y="1649762"/>
            <a:ext cx="4141470" cy="6609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130" dirty="0">
                <a:solidFill>
                  <a:srgbClr val="003F58"/>
                </a:solidFill>
                <a:latin typeface="Arial"/>
                <a:cs typeface="Arial"/>
              </a:rPr>
              <a:t>Общеклинические</a:t>
            </a:r>
            <a:endParaRPr sz="2200">
              <a:latin typeface="Arial"/>
              <a:cs typeface="Arial"/>
            </a:endParaRPr>
          </a:p>
          <a:p>
            <a:pPr marL="12700" marR="5080">
              <a:lnSpc>
                <a:spcPts val="6150"/>
              </a:lnSpc>
              <a:spcBef>
                <a:spcPts val="590"/>
              </a:spcBef>
            </a:pPr>
            <a:r>
              <a:rPr sz="2200" b="1" spc="80" dirty="0">
                <a:solidFill>
                  <a:srgbClr val="003F58"/>
                </a:solidFill>
                <a:latin typeface="Arial"/>
                <a:cs typeface="Arial"/>
              </a:rPr>
              <a:t>Гематология </a:t>
            </a:r>
            <a:r>
              <a:rPr sz="2200" b="1" spc="85" dirty="0">
                <a:solidFill>
                  <a:srgbClr val="003F58"/>
                </a:solidFill>
                <a:latin typeface="Arial"/>
                <a:cs typeface="Arial"/>
              </a:rPr>
              <a:t> </a:t>
            </a:r>
            <a:r>
              <a:rPr sz="2200" b="1" spc="75" dirty="0">
                <a:solidFill>
                  <a:srgbClr val="003F58"/>
                </a:solidFill>
                <a:latin typeface="Arial"/>
                <a:cs typeface="Arial"/>
              </a:rPr>
              <a:t>Молекулярная</a:t>
            </a:r>
            <a:r>
              <a:rPr sz="2200" b="1" spc="-85" dirty="0">
                <a:solidFill>
                  <a:srgbClr val="003F58"/>
                </a:solidFill>
                <a:latin typeface="Arial"/>
                <a:cs typeface="Arial"/>
              </a:rPr>
              <a:t> </a:t>
            </a:r>
            <a:r>
              <a:rPr sz="2200" b="1" spc="114" dirty="0">
                <a:solidFill>
                  <a:srgbClr val="003F58"/>
                </a:solidFill>
                <a:latin typeface="Arial"/>
                <a:cs typeface="Arial"/>
              </a:rPr>
              <a:t>диагностика </a:t>
            </a:r>
            <a:r>
              <a:rPr sz="2200" b="1" spc="-595" dirty="0">
                <a:solidFill>
                  <a:srgbClr val="003F58"/>
                </a:solidFill>
                <a:latin typeface="Arial"/>
                <a:cs typeface="Arial"/>
              </a:rPr>
              <a:t> </a:t>
            </a:r>
            <a:r>
              <a:rPr sz="2200" b="1" spc="95" dirty="0">
                <a:solidFill>
                  <a:srgbClr val="003F58"/>
                </a:solidFill>
                <a:latin typeface="Arial"/>
                <a:cs typeface="Arial"/>
              </a:rPr>
              <a:t>Цитология </a:t>
            </a:r>
            <a:r>
              <a:rPr sz="2200" b="1" spc="100" dirty="0">
                <a:solidFill>
                  <a:srgbClr val="003F58"/>
                </a:solidFill>
                <a:latin typeface="Arial"/>
                <a:cs typeface="Arial"/>
              </a:rPr>
              <a:t> </a:t>
            </a:r>
            <a:r>
              <a:rPr sz="2200" b="1" spc="114" dirty="0">
                <a:solidFill>
                  <a:srgbClr val="003F58"/>
                </a:solidFill>
                <a:latin typeface="Arial"/>
                <a:cs typeface="Arial"/>
              </a:rPr>
              <a:t>Микробиологические </a:t>
            </a:r>
            <a:r>
              <a:rPr sz="2200" b="1" spc="120" dirty="0">
                <a:solidFill>
                  <a:srgbClr val="003F58"/>
                </a:solidFill>
                <a:latin typeface="Arial"/>
                <a:cs typeface="Arial"/>
              </a:rPr>
              <a:t> </a:t>
            </a:r>
            <a:r>
              <a:rPr sz="2200" b="1" spc="110" dirty="0">
                <a:solidFill>
                  <a:srgbClr val="003F58"/>
                </a:solidFill>
                <a:latin typeface="Arial"/>
                <a:cs typeface="Arial"/>
              </a:rPr>
              <a:t>Биохимические </a:t>
            </a:r>
            <a:r>
              <a:rPr sz="2200" b="1" spc="114" dirty="0">
                <a:solidFill>
                  <a:srgbClr val="003F58"/>
                </a:solidFill>
                <a:latin typeface="Arial"/>
                <a:cs typeface="Arial"/>
              </a:rPr>
              <a:t> </a:t>
            </a:r>
            <a:r>
              <a:rPr sz="2200" b="1" spc="90" dirty="0">
                <a:solidFill>
                  <a:srgbClr val="003F58"/>
                </a:solidFill>
                <a:latin typeface="Arial"/>
                <a:cs typeface="Arial"/>
              </a:rPr>
              <a:t>Паразитология </a:t>
            </a:r>
            <a:r>
              <a:rPr sz="2200" b="1" spc="95" dirty="0">
                <a:solidFill>
                  <a:srgbClr val="003F58"/>
                </a:solidFill>
                <a:latin typeface="Arial"/>
                <a:cs typeface="Arial"/>
              </a:rPr>
              <a:t> </a:t>
            </a:r>
            <a:r>
              <a:rPr sz="2200" b="1" spc="65" dirty="0">
                <a:solidFill>
                  <a:srgbClr val="003F58"/>
                </a:solidFill>
                <a:latin typeface="Arial"/>
                <a:cs typeface="Arial"/>
              </a:rPr>
              <a:t>Коагулология </a:t>
            </a:r>
            <a:r>
              <a:rPr sz="2200" b="1" spc="70" dirty="0">
                <a:solidFill>
                  <a:srgbClr val="003F58"/>
                </a:solidFill>
                <a:latin typeface="Arial"/>
                <a:cs typeface="Arial"/>
              </a:rPr>
              <a:t> Серологические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283817" y="2254794"/>
            <a:ext cx="163830" cy="636905"/>
            <a:chOff x="7283817" y="2254794"/>
            <a:chExt cx="163830" cy="636905"/>
          </a:xfrm>
        </p:grpSpPr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11450" y="2580005"/>
              <a:ext cx="95250" cy="9524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7298331" y="2331710"/>
              <a:ext cx="135890" cy="560070"/>
            </a:xfrm>
            <a:custGeom>
              <a:avLst/>
              <a:gdLst/>
              <a:ahLst/>
              <a:cxnLst/>
              <a:rect l="l" t="t" r="r" b="b"/>
              <a:pathLst>
                <a:path w="135890" h="560069">
                  <a:moveTo>
                    <a:pt x="61582" y="559576"/>
                  </a:moveTo>
                  <a:lnTo>
                    <a:pt x="24653" y="549324"/>
                  </a:lnTo>
                  <a:lnTo>
                    <a:pt x="4262" y="512492"/>
                  </a:lnTo>
                  <a:lnTo>
                    <a:pt x="0" y="18068"/>
                  </a:lnTo>
                  <a:lnTo>
                    <a:pt x="135731" y="0"/>
                  </a:lnTo>
                  <a:lnTo>
                    <a:pt x="135343" y="50298"/>
                  </a:lnTo>
                  <a:lnTo>
                    <a:pt x="135092" y="100398"/>
                  </a:lnTo>
                  <a:lnTo>
                    <a:pt x="134899" y="150332"/>
                  </a:lnTo>
                  <a:lnTo>
                    <a:pt x="134681" y="200135"/>
                  </a:lnTo>
                  <a:lnTo>
                    <a:pt x="134356" y="249839"/>
                  </a:lnTo>
                  <a:lnTo>
                    <a:pt x="133845" y="299479"/>
                  </a:lnTo>
                  <a:lnTo>
                    <a:pt x="133065" y="349087"/>
                  </a:lnTo>
                  <a:lnTo>
                    <a:pt x="131935" y="398698"/>
                  </a:lnTo>
                  <a:lnTo>
                    <a:pt x="130374" y="448345"/>
                  </a:lnTo>
                  <a:lnTo>
                    <a:pt x="128299" y="498062"/>
                  </a:lnTo>
                  <a:lnTo>
                    <a:pt x="113178" y="538463"/>
                  </a:lnTo>
                  <a:lnTo>
                    <a:pt x="74376" y="557766"/>
                  </a:lnTo>
                  <a:lnTo>
                    <a:pt x="61582" y="559576"/>
                  </a:lnTo>
                  <a:close/>
                </a:path>
              </a:pathLst>
            </a:custGeom>
            <a:solidFill>
              <a:srgbClr val="D6D8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310143" y="2522340"/>
              <a:ext cx="109220" cy="347980"/>
            </a:xfrm>
            <a:custGeom>
              <a:avLst/>
              <a:gdLst/>
              <a:ahLst/>
              <a:cxnLst/>
              <a:rect l="l" t="t" r="r" b="b"/>
              <a:pathLst>
                <a:path w="109220" h="347980">
                  <a:moveTo>
                    <a:pt x="47589" y="347966"/>
                  </a:moveTo>
                  <a:lnTo>
                    <a:pt x="9596" y="328945"/>
                  </a:lnTo>
                  <a:lnTo>
                    <a:pt x="2138" y="289294"/>
                  </a:lnTo>
                  <a:lnTo>
                    <a:pt x="303" y="205512"/>
                  </a:lnTo>
                  <a:lnTo>
                    <a:pt x="0" y="154160"/>
                  </a:lnTo>
                  <a:lnTo>
                    <a:pt x="6" y="102806"/>
                  </a:lnTo>
                  <a:lnTo>
                    <a:pt x="324" y="51452"/>
                  </a:lnTo>
                  <a:lnTo>
                    <a:pt x="24513" y="29501"/>
                  </a:lnTo>
                  <a:lnTo>
                    <a:pt x="31052" y="30109"/>
                  </a:lnTo>
                  <a:lnTo>
                    <a:pt x="37436" y="29860"/>
                  </a:lnTo>
                  <a:lnTo>
                    <a:pt x="75862" y="16520"/>
                  </a:lnTo>
                  <a:lnTo>
                    <a:pt x="85590" y="8476"/>
                  </a:lnTo>
                  <a:lnTo>
                    <a:pt x="96843" y="3115"/>
                  </a:lnTo>
                  <a:lnTo>
                    <a:pt x="103911" y="0"/>
                  </a:lnTo>
                  <a:lnTo>
                    <a:pt x="108950" y="3713"/>
                  </a:lnTo>
                  <a:lnTo>
                    <a:pt x="107863" y="58740"/>
                  </a:lnTo>
                  <a:lnTo>
                    <a:pt x="107536" y="113913"/>
                  </a:lnTo>
                  <a:lnTo>
                    <a:pt x="107391" y="168288"/>
                  </a:lnTo>
                  <a:lnTo>
                    <a:pt x="106848" y="220920"/>
                  </a:lnTo>
                  <a:lnTo>
                    <a:pt x="105328" y="270862"/>
                  </a:lnTo>
                  <a:lnTo>
                    <a:pt x="100217" y="310314"/>
                  </a:lnTo>
                  <a:lnTo>
                    <a:pt x="77688" y="341708"/>
                  </a:lnTo>
                  <a:lnTo>
                    <a:pt x="58062" y="347668"/>
                  </a:lnTo>
                  <a:lnTo>
                    <a:pt x="47589" y="347966"/>
                  </a:lnTo>
                  <a:close/>
                </a:path>
              </a:pathLst>
            </a:custGeom>
            <a:solidFill>
              <a:srgbClr val="D333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310535" y="2522419"/>
              <a:ext cx="108585" cy="62230"/>
            </a:xfrm>
            <a:custGeom>
              <a:avLst/>
              <a:gdLst/>
              <a:ahLst/>
              <a:cxnLst/>
              <a:rect l="l" t="t" r="r" b="b"/>
              <a:pathLst>
                <a:path w="108584" h="62230">
                  <a:moveTo>
                    <a:pt x="24116" y="62159"/>
                  </a:moveTo>
                  <a:lnTo>
                    <a:pt x="15032" y="60781"/>
                  </a:lnTo>
                  <a:lnTo>
                    <a:pt x="6722" y="56770"/>
                  </a:lnTo>
                  <a:lnTo>
                    <a:pt x="0" y="50387"/>
                  </a:lnTo>
                  <a:lnTo>
                    <a:pt x="1920" y="43999"/>
                  </a:lnTo>
                  <a:lnTo>
                    <a:pt x="6097" y="38480"/>
                  </a:lnTo>
                  <a:lnTo>
                    <a:pt x="11728" y="34147"/>
                  </a:lnTo>
                  <a:lnTo>
                    <a:pt x="18009" y="31318"/>
                  </a:lnTo>
                  <a:lnTo>
                    <a:pt x="24121" y="29422"/>
                  </a:lnTo>
                  <a:lnTo>
                    <a:pt x="30659" y="30029"/>
                  </a:lnTo>
                  <a:lnTo>
                    <a:pt x="37043" y="29780"/>
                  </a:lnTo>
                  <a:lnTo>
                    <a:pt x="75470" y="16440"/>
                  </a:lnTo>
                  <a:lnTo>
                    <a:pt x="85198" y="8397"/>
                  </a:lnTo>
                  <a:lnTo>
                    <a:pt x="96387" y="3066"/>
                  </a:lnTo>
                  <a:lnTo>
                    <a:pt x="103358" y="0"/>
                  </a:lnTo>
                  <a:lnTo>
                    <a:pt x="108387" y="3524"/>
                  </a:lnTo>
                  <a:lnTo>
                    <a:pt x="108474" y="12856"/>
                  </a:lnTo>
                  <a:lnTo>
                    <a:pt x="106329" y="17705"/>
                  </a:lnTo>
                  <a:lnTo>
                    <a:pt x="75814" y="35320"/>
                  </a:lnTo>
                  <a:lnTo>
                    <a:pt x="68878" y="37625"/>
                  </a:lnTo>
                  <a:lnTo>
                    <a:pt x="62276" y="40980"/>
                  </a:lnTo>
                  <a:lnTo>
                    <a:pt x="56290" y="45240"/>
                  </a:lnTo>
                  <a:lnTo>
                    <a:pt x="50705" y="49497"/>
                  </a:lnTo>
                  <a:lnTo>
                    <a:pt x="45158" y="53823"/>
                  </a:lnTo>
                  <a:lnTo>
                    <a:pt x="39395" y="57709"/>
                  </a:lnTo>
                  <a:lnTo>
                    <a:pt x="33159" y="60641"/>
                  </a:lnTo>
                  <a:lnTo>
                    <a:pt x="24116" y="62159"/>
                  </a:lnTo>
                  <a:close/>
                </a:path>
              </a:pathLst>
            </a:custGeom>
            <a:solidFill>
              <a:srgbClr val="B12E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83817" y="2265805"/>
              <a:ext cx="163372" cy="123433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285404" y="2254794"/>
              <a:ext cx="161290" cy="571500"/>
            </a:xfrm>
            <a:custGeom>
              <a:avLst/>
              <a:gdLst/>
              <a:ahLst/>
              <a:cxnLst/>
              <a:rect l="l" t="t" r="r" b="b"/>
              <a:pathLst>
                <a:path w="161290" h="571500">
                  <a:moveTo>
                    <a:pt x="131807" y="570871"/>
                  </a:moveTo>
                  <a:lnTo>
                    <a:pt x="119942" y="570864"/>
                  </a:lnTo>
                  <a:lnTo>
                    <a:pt x="109700" y="570595"/>
                  </a:lnTo>
                  <a:lnTo>
                    <a:pt x="104960" y="570010"/>
                  </a:lnTo>
                  <a:lnTo>
                    <a:pt x="103339" y="568243"/>
                  </a:lnTo>
                  <a:lnTo>
                    <a:pt x="104305" y="565118"/>
                  </a:lnTo>
                  <a:lnTo>
                    <a:pt x="108212" y="562385"/>
                  </a:lnTo>
                  <a:lnTo>
                    <a:pt x="110722" y="562280"/>
                  </a:lnTo>
                  <a:lnTo>
                    <a:pt x="141819" y="561534"/>
                  </a:lnTo>
                  <a:lnTo>
                    <a:pt x="141416" y="570672"/>
                  </a:lnTo>
                  <a:lnTo>
                    <a:pt x="131807" y="570871"/>
                  </a:lnTo>
                  <a:close/>
                </a:path>
                <a:path w="161290" h="571500">
                  <a:moveTo>
                    <a:pt x="143518" y="518836"/>
                  </a:moveTo>
                  <a:lnTo>
                    <a:pt x="135281" y="518689"/>
                  </a:lnTo>
                  <a:lnTo>
                    <a:pt x="113124" y="517833"/>
                  </a:lnTo>
                  <a:lnTo>
                    <a:pt x="107028" y="517697"/>
                  </a:lnTo>
                  <a:lnTo>
                    <a:pt x="107038" y="510484"/>
                  </a:lnTo>
                  <a:lnTo>
                    <a:pt x="111614" y="511074"/>
                  </a:lnTo>
                  <a:lnTo>
                    <a:pt x="143792" y="511074"/>
                  </a:lnTo>
                  <a:lnTo>
                    <a:pt x="143518" y="518836"/>
                  </a:lnTo>
                  <a:close/>
                </a:path>
                <a:path w="161290" h="571500">
                  <a:moveTo>
                    <a:pt x="143792" y="511074"/>
                  </a:moveTo>
                  <a:lnTo>
                    <a:pt x="111614" y="511074"/>
                  </a:lnTo>
                  <a:lnTo>
                    <a:pt x="134559" y="510525"/>
                  </a:lnTo>
                  <a:lnTo>
                    <a:pt x="143799" y="510862"/>
                  </a:lnTo>
                  <a:lnTo>
                    <a:pt x="143792" y="511074"/>
                  </a:lnTo>
                  <a:close/>
                </a:path>
                <a:path w="161290" h="571500">
                  <a:moveTo>
                    <a:pt x="110193" y="467926"/>
                  </a:moveTo>
                  <a:lnTo>
                    <a:pt x="106411" y="465676"/>
                  </a:lnTo>
                  <a:lnTo>
                    <a:pt x="105309" y="462874"/>
                  </a:lnTo>
                  <a:lnTo>
                    <a:pt x="106673" y="461122"/>
                  </a:lnTo>
                  <a:lnTo>
                    <a:pt x="112478" y="459369"/>
                  </a:lnTo>
                  <a:lnTo>
                    <a:pt x="123518" y="458875"/>
                  </a:lnTo>
                  <a:lnTo>
                    <a:pt x="135774" y="459416"/>
                  </a:lnTo>
                  <a:lnTo>
                    <a:pt x="145227" y="460768"/>
                  </a:lnTo>
                  <a:lnTo>
                    <a:pt x="145053" y="467676"/>
                  </a:lnTo>
                  <a:lnTo>
                    <a:pt x="120555" y="467676"/>
                  </a:lnTo>
                  <a:lnTo>
                    <a:pt x="114703" y="467752"/>
                  </a:lnTo>
                  <a:lnTo>
                    <a:pt x="112518" y="467856"/>
                  </a:lnTo>
                  <a:lnTo>
                    <a:pt x="110193" y="467926"/>
                  </a:lnTo>
                  <a:close/>
                </a:path>
                <a:path w="161290" h="571500">
                  <a:moveTo>
                    <a:pt x="138823" y="467746"/>
                  </a:moveTo>
                  <a:lnTo>
                    <a:pt x="120555" y="467676"/>
                  </a:lnTo>
                  <a:lnTo>
                    <a:pt x="145053" y="467676"/>
                  </a:lnTo>
                  <a:lnTo>
                    <a:pt x="138823" y="467746"/>
                  </a:lnTo>
                  <a:close/>
                </a:path>
                <a:path w="161290" h="571500">
                  <a:moveTo>
                    <a:pt x="107547" y="424213"/>
                  </a:moveTo>
                  <a:lnTo>
                    <a:pt x="108358" y="421889"/>
                  </a:lnTo>
                  <a:lnTo>
                    <a:pt x="104712" y="419146"/>
                  </a:lnTo>
                  <a:lnTo>
                    <a:pt x="106926" y="416702"/>
                  </a:lnTo>
                  <a:lnTo>
                    <a:pt x="107872" y="416657"/>
                  </a:lnTo>
                  <a:lnTo>
                    <a:pt x="108717" y="416657"/>
                  </a:lnTo>
                  <a:lnTo>
                    <a:pt x="137161" y="415785"/>
                  </a:lnTo>
                  <a:lnTo>
                    <a:pt x="146173" y="415776"/>
                  </a:lnTo>
                  <a:lnTo>
                    <a:pt x="146037" y="423163"/>
                  </a:lnTo>
                  <a:lnTo>
                    <a:pt x="112537" y="423163"/>
                  </a:lnTo>
                  <a:lnTo>
                    <a:pt x="107547" y="424213"/>
                  </a:lnTo>
                  <a:close/>
                </a:path>
                <a:path w="161290" h="571500">
                  <a:moveTo>
                    <a:pt x="145989" y="425776"/>
                  </a:moveTo>
                  <a:lnTo>
                    <a:pt x="135901" y="424612"/>
                  </a:lnTo>
                  <a:lnTo>
                    <a:pt x="123369" y="423518"/>
                  </a:lnTo>
                  <a:lnTo>
                    <a:pt x="112537" y="423163"/>
                  </a:lnTo>
                  <a:lnTo>
                    <a:pt x="146037" y="423163"/>
                  </a:lnTo>
                  <a:lnTo>
                    <a:pt x="145989" y="425776"/>
                  </a:lnTo>
                  <a:close/>
                </a:path>
                <a:path w="161290" h="571500">
                  <a:moveTo>
                    <a:pt x="146912" y="363993"/>
                  </a:moveTo>
                  <a:lnTo>
                    <a:pt x="117461" y="363993"/>
                  </a:lnTo>
                  <a:lnTo>
                    <a:pt x="128287" y="363918"/>
                  </a:lnTo>
                  <a:lnTo>
                    <a:pt x="139108" y="363672"/>
                  </a:lnTo>
                  <a:lnTo>
                    <a:pt x="146921" y="363253"/>
                  </a:lnTo>
                  <a:lnTo>
                    <a:pt x="146912" y="363993"/>
                  </a:lnTo>
                  <a:close/>
                </a:path>
                <a:path w="161290" h="571500">
                  <a:moveTo>
                    <a:pt x="146809" y="372621"/>
                  </a:moveTo>
                  <a:lnTo>
                    <a:pt x="139011" y="372207"/>
                  </a:lnTo>
                  <a:lnTo>
                    <a:pt x="117421" y="371380"/>
                  </a:lnTo>
                  <a:lnTo>
                    <a:pt x="109625" y="370969"/>
                  </a:lnTo>
                  <a:lnTo>
                    <a:pt x="109635" y="363896"/>
                  </a:lnTo>
                  <a:lnTo>
                    <a:pt x="117461" y="363993"/>
                  </a:lnTo>
                  <a:lnTo>
                    <a:pt x="146912" y="363993"/>
                  </a:lnTo>
                  <a:lnTo>
                    <a:pt x="146809" y="372621"/>
                  </a:lnTo>
                  <a:close/>
                </a:path>
                <a:path w="161290" h="571500">
                  <a:moveTo>
                    <a:pt x="112125" y="326843"/>
                  </a:moveTo>
                  <a:lnTo>
                    <a:pt x="109324" y="325285"/>
                  </a:lnTo>
                  <a:lnTo>
                    <a:pt x="108552" y="323090"/>
                  </a:lnTo>
                  <a:lnTo>
                    <a:pt x="109751" y="322015"/>
                  </a:lnTo>
                  <a:lnTo>
                    <a:pt x="115403" y="320969"/>
                  </a:lnTo>
                  <a:lnTo>
                    <a:pt x="126242" y="320852"/>
                  </a:lnTo>
                  <a:lnTo>
                    <a:pt x="138225" y="321588"/>
                  </a:lnTo>
                  <a:lnTo>
                    <a:pt x="147220" y="323090"/>
                  </a:lnTo>
                  <a:lnTo>
                    <a:pt x="147280" y="326708"/>
                  </a:lnTo>
                  <a:lnTo>
                    <a:pt x="113809" y="326708"/>
                  </a:lnTo>
                  <a:lnTo>
                    <a:pt x="112125" y="326843"/>
                  </a:lnTo>
                  <a:close/>
                </a:path>
                <a:path w="161290" h="571500">
                  <a:moveTo>
                    <a:pt x="147246" y="330885"/>
                  </a:moveTo>
                  <a:lnTo>
                    <a:pt x="145795" y="330586"/>
                  </a:lnTo>
                  <a:lnTo>
                    <a:pt x="144362" y="330227"/>
                  </a:lnTo>
                  <a:lnTo>
                    <a:pt x="142989" y="329824"/>
                  </a:lnTo>
                  <a:lnTo>
                    <a:pt x="137618" y="328896"/>
                  </a:lnTo>
                  <a:lnTo>
                    <a:pt x="129252" y="327955"/>
                  </a:lnTo>
                  <a:lnTo>
                    <a:pt x="120857" y="327190"/>
                  </a:lnTo>
                  <a:lnTo>
                    <a:pt x="115402" y="326788"/>
                  </a:lnTo>
                  <a:lnTo>
                    <a:pt x="113809" y="326708"/>
                  </a:lnTo>
                  <a:lnTo>
                    <a:pt x="147280" y="326708"/>
                  </a:lnTo>
                  <a:lnTo>
                    <a:pt x="147246" y="330885"/>
                  </a:lnTo>
                  <a:close/>
                </a:path>
                <a:path w="161290" h="571500">
                  <a:moveTo>
                    <a:pt x="124208" y="285410"/>
                  </a:moveTo>
                  <a:lnTo>
                    <a:pt x="112732" y="285129"/>
                  </a:lnTo>
                  <a:lnTo>
                    <a:pt x="107397" y="284170"/>
                  </a:lnTo>
                  <a:lnTo>
                    <a:pt x="106533" y="282622"/>
                  </a:lnTo>
                  <a:lnTo>
                    <a:pt x="106246" y="280741"/>
                  </a:lnTo>
                  <a:lnTo>
                    <a:pt x="106605" y="278994"/>
                  </a:lnTo>
                  <a:lnTo>
                    <a:pt x="113632" y="278118"/>
                  </a:lnTo>
                  <a:lnTo>
                    <a:pt x="125475" y="276812"/>
                  </a:lnTo>
                  <a:lnTo>
                    <a:pt x="138137" y="275633"/>
                  </a:lnTo>
                  <a:lnTo>
                    <a:pt x="147615" y="275141"/>
                  </a:lnTo>
                  <a:lnTo>
                    <a:pt x="147561" y="284753"/>
                  </a:lnTo>
                  <a:lnTo>
                    <a:pt x="137319" y="285216"/>
                  </a:lnTo>
                  <a:lnTo>
                    <a:pt x="124208" y="285410"/>
                  </a:lnTo>
                  <a:close/>
                </a:path>
                <a:path w="161290" h="571500">
                  <a:moveTo>
                    <a:pt x="105809" y="236446"/>
                  </a:moveTo>
                  <a:lnTo>
                    <a:pt x="105790" y="228059"/>
                  </a:lnTo>
                  <a:lnTo>
                    <a:pt x="111526" y="227424"/>
                  </a:lnTo>
                  <a:lnTo>
                    <a:pt x="124290" y="226817"/>
                  </a:lnTo>
                  <a:lnTo>
                    <a:pt x="147833" y="225978"/>
                  </a:lnTo>
                  <a:lnTo>
                    <a:pt x="147794" y="235719"/>
                  </a:lnTo>
                  <a:lnTo>
                    <a:pt x="105809" y="236446"/>
                  </a:lnTo>
                  <a:close/>
                </a:path>
                <a:path w="161290" h="571500">
                  <a:moveTo>
                    <a:pt x="138051" y="188013"/>
                  </a:moveTo>
                  <a:lnTo>
                    <a:pt x="98931" y="185082"/>
                  </a:lnTo>
                  <a:lnTo>
                    <a:pt x="99368" y="182972"/>
                  </a:lnTo>
                  <a:lnTo>
                    <a:pt x="101761" y="180946"/>
                  </a:lnTo>
                  <a:lnTo>
                    <a:pt x="114228" y="179427"/>
                  </a:lnTo>
                  <a:lnTo>
                    <a:pt x="126503" y="178796"/>
                  </a:lnTo>
                  <a:lnTo>
                    <a:pt x="138767" y="178601"/>
                  </a:lnTo>
                  <a:lnTo>
                    <a:pt x="148018" y="178786"/>
                  </a:lnTo>
                  <a:lnTo>
                    <a:pt x="147979" y="187726"/>
                  </a:lnTo>
                  <a:lnTo>
                    <a:pt x="138051" y="188013"/>
                  </a:lnTo>
                  <a:close/>
                </a:path>
                <a:path w="161290" h="571500">
                  <a:moveTo>
                    <a:pt x="22028" y="119588"/>
                  </a:moveTo>
                  <a:lnTo>
                    <a:pt x="19223" y="119304"/>
                  </a:lnTo>
                  <a:lnTo>
                    <a:pt x="16975" y="116870"/>
                  </a:lnTo>
                  <a:lnTo>
                    <a:pt x="14999" y="111455"/>
                  </a:lnTo>
                  <a:lnTo>
                    <a:pt x="14977" y="90609"/>
                  </a:lnTo>
                  <a:lnTo>
                    <a:pt x="14822" y="80582"/>
                  </a:lnTo>
                  <a:lnTo>
                    <a:pt x="12725" y="36493"/>
                  </a:lnTo>
                  <a:lnTo>
                    <a:pt x="7019" y="25159"/>
                  </a:lnTo>
                  <a:lnTo>
                    <a:pt x="1339" y="23059"/>
                  </a:lnTo>
                  <a:lnTo>
                    <a:pt x="43843" y="224"/>
                  </a:lnTo>
                  <a:lnTo>
                    <a:pt x="77411" y="0"/>
                  </a:lnTo>
                  <a:lnTo>
                    <a:pt x="111192" y="3376"/>
                  </a:lnTo>
                  <a:lnTo>
                    <a:pt x="144741" y="7116"/>
                  </a:lnTo>
                  <a:lnTo>
                    <a:pt x="151338" y="7673"/>
                  </a:lnTo>
                  <a:lnTo>
                    <a:pt x="159435" y="9450"/>
                  </a:lnTo>
                  <a:lnTo>
                    <a:pt x="161158" y="16000"/>
                  </a:lnTo>
                  <a:lnTo>
                    <a:pt x="156751" y="22884"/>
                  </a:lnTo>
                  <a:lnTo>
                    <a:pt x="150018" y="27056"/>
                  </a:lnTo>
                  <a:lnTo>
                    <a:pt x="148483" y="27568"/>
                  </a:lnTo>
                  <a:lnTo>
                    <a:pt x="20509" y="27568"/>
                  </a:lnTo>
                  <a:lnTo>
                    <a:pt x="22028" y="119588"/>
                  </a:lnTo>
                  <a:close/>
                </a:path>
                <a:path w="161290" h="571500">
                  <a:moveTo>
                    <a:pt x="52625" y="124620"/>
                  </a:moveTo>
                  <a:lnTo>
                    <a:pt x="45110" y="83823"/>
                  </a:lnTo>
                  <a:lnTo>
                    <a:pt x="45014" y="63148"/>
                  </a:lnTo>
                  <a:lnTo>
                    <a:pt x="44522" y="55404"/>
                  </a:lnTo>
                  <a:lnTo>
                    <a:pt x="43801" y="47206"/>
                  </a:lnTo>
                  <a:lnTo>
                    <a:pt x="43450" y="39046"/>
                  </a:lnTo>
                  <a:lnTo>
                    <a:pt x="44116" y="30799"/>
                  </a:lnTo>
                  <a:lnTo>
                    <a:pt x="36223" y="29918"/>
                  </a:lnTo>
                  <a:lnTo>
                    <a:pt x="28354" y="28837"/>
                  </a:lnTo>
                  <a:lnTo>
                    <a:pt x="20509" y="27568"/>
                  </a:lnTo>
                  <a:lnTo>
                    <a:pt x="148483" y="27568"/>
                  </a:lnTo>
                  <a:lnTo>
                    <a:pt x="142372" y="29609"/>
                  </a:lnTo>
                  <a:lnTo>
                    <a:pt x="142515" y="30978"/>
                  </a:lnTo>
                  <a:lnTo>
                    <a:pt x="137547" y="30978"/>
                  </a:lnTo>
                  <a:lnTo>
                    <a:pt x="135610" y="31446"/>
                  </a:lnTo>
                  <a:lnTo>
                    <a:pt x="50227" y="31446"/>
                  </a:lnTo>
                  <a:lnTo>
                    <a:pt x="50354" y="32924"/>
                  </a:lnTo>
                  <a:lnTo>
                    <a:pt x="52625" y="124620"/>
                  </a:lnTo>
                  <a:close/>
                </a:path>
                <a:path w="161290" h="571500">
                  <a:moveTo>
                    <a:pt x="142125" y="111455"/>
                  </a:moveTo>
                  <a:lnTo>
                    <a:pt x="140939" y="93085"/>
                  </a:lnTo>
                  <a:lnTo>
                    <a:pt x="140396" y="83823"/>
                  </a:lnTo>
                  <a:lnTo>
                    <a:pt x="139696" y="69998"/>
                  </a:lnTo>
                  <a:lnTo>
                    <a:pt x="138825" y="49222"/>
                  </a:lnTo>
                  <a:lnTo>
                    <a:pt x="137290" y="39644"/>
                  </a:lnTo>
                  <a:lnTo>
                    <a:pt x="137547" y="30978"/>
                  </a:lnTo>
                  <a:lnTo>
                    <a:pt x="142515" y="30978"/>
                  </a:lnTo>
                  <a:lnTo>
                    <a:pt x="144834" y="53260"/>
                  </a:lnTo>
                  <a:lnTo>
                    <a:pt x="146893" y="79197"/>
                  </a:lnTo>
                  <a:lnTo>
                    <a:pt x="146987" y="80582"/>
                  </a:lnTo>
                  <a:lnTo>
                    <a:pt x="147898" y="102252"/>
                  </a:lnTo>
                  <a:lnTo>
                    <a:pt x="146736" y="111420"/>
                  </a:lnTo>
                  <a:lnTo>
                    <a:pt x="142125" y="111455"/>
                  </a:lnTo>
                  <a:close/>
                </a:path>
                <a:path w="161290" h="571500">
                  <a:moveTo>
                    <a:pt x="89232" y="124735"/>
                  </a:moveTo>
                  <a:lnTo>
                    <a:pt x="81193" y="123794"/>
                  </a:lnTo>
                  <a:lnTo>
                    <a:pt x="80498" y="115305"/>
                  </a:lnTo>
                  <a:lnTo>
                    <a:pt x="80106" y="97642"/>
                  </a:lnTo>
                  <a:lnTo>
                    <a:pt x="79727" y="65353"/>
                  </a:lnTo>
                  <a:lnTo>
                    <a:pt x="79210" y="58550"/>
                  </a:lnTo>
                  <a:lnTo>
                    <a:pt x="78396" y="50094"/>
                  </a:lnTo>
                  <a:lnTo>
                    <a:pt x="78088" y="42856"/>
                  </a:lnTo>
                  <a:lnTo>
                    <a:pt x="78084" y="41104"/>
                  </a:lnTo>
                  <a:lnTo>
                    <a:pt x="78772" y="33829"/>
                  </a:lnTo>
                  <a:lnTo>
                    <a:pt x="78705" y="33432"/>
                  </a:lnTo>
                  <a:lnTo>
                    <a:pt x="71654" y="33096"/>
                  </a:lnTo>
                  <a:lnTo>
                    <a:pt x="64504" y="32650"/>
                  </a:lnTo>
                  <a:lnTo>
                    <a:pt x="57361" y="32100"/>
                  </a:lnTo>
                  <a:lnTo>
                    <a:pt x="50227" y="31446"/>
                  </a:lnTo>
                  <a:lnTo>
                    <a:pt x="135610" y="31446"/>
                  </a:lnTo>
                  <a:lnTo>
                    <a:pt x="132251" y="32257"/>
                  </a:lnTo>
                  <a:lnTo>
                    <a:pt x="126688" y="32924"/>
                  </a:lnTo>
                  <a:lnTo>
                    <a:pt x="121256" y="33268"/>
                  </a:lnTo>
                  <a:lnTo>
                    <a:pt x="121268" y="33521"/>
                  </a:lnTo>
                  <a:lnTo>
                    <a:pt x="116003" y="33521"/>
                  </a:lnTo>
                  <a:lnTo>
                    <a:pt x="110716" y="33671"/>
                  </a:lnTo>
                  <a:lnTo>
                    <a:pt x="85824" y="33671"/>
                  </a:lnTo>
                  <a:lnTo>
                    <a:pt x="86879" y="55592"/>
                  </a:lnTo>
                  <a:lnTo>
                    <a:pt x="87773" y="80582"/>
                  </a:lnTo>
                  <a:lnTo>
                    <a:pt x="88566" y="105591"/>
                  </a:lnTo>
                  <a:lnTo>
                    <a:pt x="89232" y="124735"/>
                  </a:lnTo>
                  <a:close/>
                </a:path>
                <a:path w="161290" h="571500">
                  <a:moveTo>
                    <a:pt x="118421" y="117239"/>
                  </a:moveTo>
                  <a:lnTo>
                    <a:pt x="117387" y="116328"/>
                  </a:lnTo>
                  <a:lnTo>
                    <a:pt x="116204" y="111455"/>
                  </a:lnTo>
                  <a:lnTo>
                    <a:pt x="116264" y="103935"/>
                  </a:lnTo>
                  <a:lnTo>
                    <a:pt x="116824" y="96384"/>
                  </a:lnTo>
                  <a:lnTo>
                    <a:pt x="117154" y="90609"/>
                  </a:lnTo>
                  <a:lnTo>
                    <a:pt x="115243" y="49356"/>
                  </a:lnTo>
                  <a:lnTo>
                    <a:pt x="114990" y="41104"/>
                  </a:lnTo>
                  <a:lnTo>
                    <a:pt x="116003" y="33521"/>
                  </a:lnTo>
                  <a:lnTo>
                    <a:pt x="121268" y="33521"/>
                  </a:lnTo>
                  <a:lnTo>
                    <a:pt x="121524" y="39046"/>
                  </a:lnTo>
                  <a:lnTo>
                    <a:pt x="121412" y="53260"/>
                  </a:lnTo>
                  <a:lnTo>
                    <a:pt x="121231" y="58550"/>
                  </a:lnTo>
                  <a:lnTo>
                    <a:pt x="121297" y="83823"/>
                  </a:lnTo>
                  <a:lnTo>
                    <a:pt x="121529" y="105591"/>
                  </a:lnTo>
                  <a:lnTo>
                    <a:pt x="121596" y="114242"/>
                  </a:lnTo>
                  <a:lnTo>
                    <a:pt x="120144" y="116601"/>
                  </a:lnTo>
                  <a:lnTo>
                    <a:pt x="118421" y="117239"/>
                  </a:lnTo>
                  <a:close/>
                </a:path>
                <a:path w="161290" h="571500">
                  <a:moveTo>
                    <a:pt x="100916" y="33829"/>
                  </a:moveTo>
                  <a:lnTo>
                    <a:pt x="93369" y="33808"/>
                  </a:lnTo>
                  <a:lnTo>
                    <a:pt x="85824" y="33671"/>
                  </a:lnTo>
                  <a:lnTo>
                    <a:pt x="110716" y="33671"/>
                  </a:lnTo>
                  <a:lnTo>
                    <a:pt x="108461" y="33734"/>
                  </a:lnTo>
                  <a:lnTo>
                    <a:pt x="100916" y="33829"/>
                  </a:lnTo>
                  <a:close/>
                </a:path>
              </a:pathLst>
            </a:custGeom>
            <a:solidFill>
              <a:srgbClr val="447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7283817" y="3034568"/>
            <a:ext cx="163830" cy="636905"/>
            <a:chOff x="7283817" y="3034568"/>
            <a:chExt cx="163830" cy="636905"/>
          </a:xfrm>
        </p:grpSpPr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11450" y="3361055"/>
              <a:ext cx="95250" cy="95249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7298331" y="3111484"/>
              <a:ext cx="135890" cy="560070"/>
            </a:xfrm>
            <a:custGeom>
              <a:avLst/>
              <a:gdLst/>
              <a:ahLst/>
              <a:cxnLst/>
              <a:rect l="l" t="t" r="r" b="b"/>
              <a:pathLst>
                <a:path w="135890" h="560070">
                  <a:moveTo>
                    <a:pt x="61582" y="559576"/>
                  </a:moveTo>
                  <a:lnTo>
                    <a:pt x="24653" y="549324"/>
                  </a:lnTo>
                  <a:lnTo>
                    <a:pt x="4262" y="512492"/>
                  </a:lnTo>
                  <a:lnTo>
                    <a:pt x="0" y="18068"/>
                  </a:lnTo>
                  <a:lnTo>
                    <a:pt x="135731" y="0"/>
                  </a:lnTo>
                  <a:lnTo>
                    <a:pt x="135343" y="50298"/>
                  </a:lnTo>
                  <a:lnTo>
                    <a:pt x="135092" y="100398"/>
                  </a:lnTo>
                  <a:lnTo>
                    <a:pt x="134899" y="150332"/>
                  </a:lnTo>
                  <a:lnTo>
                    <a:pt x="134681" y="200135"/>
                  </a:lnTo>
                  <a:lnTo>
                    <a:pt x="134356" y="249839"/>
                  </a:lnTo>
                  <a:lnTo>
                    <a:pt x="133845" y="299479"/>
                  </a:lnTo>
                  <a:lnTo>
                    <a:pt x="133065" y="349087"/>
                  </a:lnTo>
                  <a:lnTo>
                    <a:pt x="131935" y="398698"/>
                  </a:lnTo>
                  <a:lnTo>
                    <a:pt x="130374" y="448345"/>
                  </a:lnTo>
                  <a:lnTo>
                    <a:pt x="128299" y="498062"/>
                  </a:lnTo>
                  <a:lnTo>
                    <a:pt x="113178" y="538463"/>
                  </a:lnTo>
                  <a:lnTo>
                    <a:pt x="74376" y="557766"/>
                  </a:lnTo>
                  <a:lnTo>
                    <a:pt x="61582" y="559576"/>
                  </a:lnTo>
                  <a:close/>
                </a:path>
              </a:pathLst>
            </a:custGeom>
            <a:solidFill>
              <a:srgbClr val="D6D8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310143" y="3302114"/>
              <a:ext cx="109220" cy="347980"/>
            </a:xfrm>
            <a:custGeom>
              <a:avLst/>
              <a:gdLst/>
              <a:ahLst/>
              <a:cxnLst/>
              <a:rect l="l" t="t" r="r" b="b"/>
              <a:pathLst>
                <a:path w="109220" h="347979">
                  <a:moveTo>
                    <a:pt x="47589" y="347966"/>
                  </a:moveTo>
                  <a:lnTo>
                    <a:pt x="9596" y="328945"/>
                  </a:lnTo>
                  <a:lnTo>
                    <a:pt x="2138" y="289294"/>
                  </a:lnTo>
                  <a:lnTo>
                    <a:pt x="303" y="205512"/>
                  </a:lnTo>
                  <a:lnTo>
                    <a:pt x="0" y="154160"/>
                  </a:lnTo>
                  <a:lnTo>
                    <a:pt x="6" y="102806"/>
                  </a:lnTo>
                  <a:lnTo>
                    <a:pt x="324" y="51452"/>
                  </a:lnTo>
                  <a:lnTo>
                    <a:pt x="24513" y="29501"/>
                  </a:lnTo>
                  <a:lnTo>
                    <a:pt x="31052" y="30109"/>
                  </a:lnTo>
                  <a:lnTo>
                    <a:pt x="37436" y="29860"/>
                  </a:lnTo>
                  <a:lnTo>
                    <a:pt x="75862" y="16520"/>
                  </a:lnTo>
                  <a:lnTo>
                    <a:pt x="85590" y="8476"/>
                  </a:lnTo>
                  <a:lnTo>
                    <a:pt x="96843" y="3115"/>
                  </a:lnTo>
                  <a:lnTo>
                    <a:pt x="103911" y="0"/>
                  </a:lnTo>
                  <a:lnTo>
                    <a:pt x="108950" y="3713"/>
                  </a:lnTo>
                  <a:lnTo>
                    <a:pt x="107863" y="58740"/>
                  </a:lnTo>
                  <a:lnTo>
                    <a:pt x="107536" y="113913"/>
                  </a:lnTo>
                  <a:lnTo>
                    <a:pt x="107391" y="168288"/>
                  </a:lnTo>
                  <a:lnTo>
                    <a:pt x="106848" y="220920"/>
                  </a:lnTo>
                  <a:lnTo>
                    <a:pt x="105328" y="270862"/>
                  </a:lnTo>
                  <a:lnTo>
                    <a:pt x="100217" y="310314"/>
                  </a:lnTo>
                  <a:lnTo>
                    <a:pt x="77688" y="341708"/>
                  </a:lnTo>
                  <a:lnTo>
                    <a:pt x="58062" y="347668"/>
                  </a:lnTo>
                  <a:lnTo>
                    <a:pt x="47589" y="347966"/>
                  </a:lnTo>
                  <a:close/>
                </a:path>
              </a:pathLst>
            </a:custGeom>
            <a:solidFill>
              <a:srgbClr val="D333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310535" y="3302194"/>
              <a:ext cx="108585" cy="62230"/>
            </a:xfrm>
            <a:custGeom>
              <a:avLst/>
              <a:gdLst/>
              <a:ahLst/>
              <a:cxnLst/>
              <a:rect l="l" t="t" r="r" b="b"/>
              <a:pathLst>
                <a:path w="108584" h="62229">
                  <a:moveTo>
                    <a:pt x="24116" y="62159"/>
                  </a:moveTo>
                  <a:lnTo>
                    <a:pt x="15032" y="60781"/>
                  </a:lnTo>
                  <a:lnTo>
                    <a:pt x="6722" y="56770"/>
                  </a:lnTo>
                  <a:lnTo>
                    <a:pt x="0" y="50387"/>
                  </a:lnTo>
                  <a:lnTo>
                    <a:pt x="1920" y="43999"/>
                  </a:lnTo>
                  <a:lnTo>
                    <a:pt x="6097" y="38480"/>
                  </a:lnTo>
                  <a:lnTo>
                    <a:pt x="11728" y="34147"/>
                  </a:lnTo>
                  <a:lnTo>
                    <a:pt x="18009" y="31318"/>
                  </a:lnTo>
                  <a:lnTo>
                    <a:pt x="24121" y="29422"/>
                  </a:lnTo>
                  <a:lnTo>
                    <a:pt x="30659" y="30029"/>
                  </a:lnTo>
                  <a:lnTo>
                    <a:pt x="37043" y="29780"/>
                  </a:lnTo>
                  <a:lnTo>
                    <a:pt x="75470" y="16440"/>
                  </a:lnTo>
                  <a:lnTo>
                    <a:pt x="85198" y="8397"/>
                  </a:lnTo>
                  <a:lnTo>
                    <a:pt x="96387" y="3066"/>
                  </a:lnTo>
                  <a:lnTo>
                    <a:pt x="103358" y="0"/>
                  </a:lnTo>
                  <a:lnTo>
                    <a:pt x="108387" y="3524"/>
                  </a:lnTo>
                  <a:lnTo>
                    <a:pt x="108474" y="12856"/>
                  </a:lnTo>
                  <a:lnTo>
                    <a:pt x="106329" y="17705"/>
                  </a:lnTo>
                  <a:lnTo>
                    <a:pt x="75814" y="35320"/>
                  </a:lnTo>
                  <a:lnTo>
                    <a:pt x="68878" y="37625"/>
                  </a:lnTo>
                  <a:lnTo>
                    <a:pt x="62276" y="40980"/>
                  </a:lnTo>
                  <a:lnTo>
                    <a:pt x="56290" y="45240"/>
                  </a:lnTo>
                  <a:lnTo>
                    <a:pt x="50705" y="49497"/>
                  </a:lnTo>
                  <a:lnTo>
                    <a:pt x="45158" y="53823"/>
                  </a:lnTo>
                  <a:lnTo>
                    <a:pt x="39395" y="57709"/>
                  </a:lnTo>
                  <a:lnTo>
                    <a:pt x="33159" y="60641"/>
                  </a:lnTo>
                  <a:lnTo>
                    <a:pt x="24116" y="62159"/>
                  </a:lnTo>
                  <a:close/>
                </a:path>
              </a:pathLst>
            </a:custGeom>
            <a:solidFill>
              <a:srgbClr val="B12E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83817" y="3045580"/>
              <a:ext cx="163372" cy="12343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7285404" y="3034568"/>
              <a:ext cx="161290" cy="571500"/>
            </a:xfrm>
            <a:custGeom>
              <a:avLst/>
              <a:gdLst/>
              <a:ahLst/>
              <a:cxnLst/>
              <a:rect l="l" t="t" r="r" b="b"/>
              <a:pathLst>
                <a:path w="161290" h="571500">
                  <a:moveTo>
                    <a:pt x="131807" y="570871"/>
                  </a:moveTo>
                  <a:lnTo>
                    <a:pt x="119942" y="570864"/>
                  </a:lnTo>
                  <a:lnTo>
                    <a:pt x="109700" y="570595"/>
                  </a:lnTo>
                  <a:lnTo>
                    <a:pt x="104960" y="570010"/>
                  </a:lnTo>
                  <a:lnTo>
                    <a:pt x="103339" y="568243"/>
                  </a:lnTo>
                  <a:lnTo>
                    <a:pt x="104305" y="565118"/>
                  </a:lnTo>
                  <a:lnTo>
                    <a:pt x="108212" y="562385"/>
                  </a:lnTo>
                  <a:lnTo>
                    <a:pt x="110722" y="562280"/>
                  </a:lnTo>
                  <a:lnTo>
                    <a:pt x="141819" y="561534"/>
                  </a:lnTo>
                  <a:lnTo>
                    <a:pt x="141416" y="570672"/>
                  </a:lnTo>
                  <a:lnTo>
                    <a:pt x="131807" y="570871"/>
                  </a:lnTo>
                  <a:close/>
                </a:path>
                <a:path w="161290" h="571500">
                  <a:moveTo>
                    <a:pt x="143518" y="518836"/>
                  </a:moveTo>
                  <a:lnTo>
                    <a:pt x="135281" y="518689"/>
                  </a:lnTo>
                  <a:lnTo>
                    <a:pt x="113124" y="517833"/>
                  </a:lnTo>
                  <a:lnTo>
                    <a:pt x="107028" y="517697"/>
                  </a:lnTo>
                  <a:lnTo>
                    <a:pt x="107038" y="510484"/>
                  </a:lnTo>
                  <a:lnTo>
                    <a:pt x="111614" y="511074"/>
                  </a:lnTo>
                  <a:lnTo>
                    <a:pt x="143792" y="511074"/>
                  </a:lnTo>
                  <a:lnTo>
                    <a:pt x="143518" y="518836"/>
                  </a:lnTo>
                  <a:close/>
                </a:path>
                <a:path w="161290" h="571500">
                  <a:moveTo>
                    <a:pt x="143792" y="511074"/>
                  </a:moveTo>
                  <a:lnTo>
                    <a:pt x="111614" y="511074"/>
                  </a:lnTo>
                  <a:lnTo>
                    <a:pt x="134559" y="510525"/>
                  </a:lnTo>
                  <a:lnTo>
                    <a:pt x="143799" y="510862"/>
                  </a:lnTo>
                  <a:lnTo>
                    <a:pt x="143792" y="511074"/>
                  </a:lnTo>
                  <a:close/>
                </a:path>
                <a:path w="161290" h="571500">
                  <a:moveTo>
                    <a:pt x="110193" y="467926"/>
                  </a:moveTo>
                  <a:lnTo>
                    <a:pt x="106411" y="465676"/>
                  </a:lnTo>
                  <a:lnTo>
                    <a:pt x="105309" y="462874"/>
                  </a:lnTo>
                  <a:lnTo>
                    <a:pt x="106673" y="461122"/>
                  </a:lnTo>
                  <a:lnTo>
                    <a:pt x="112478" y="459369"/>
                  </a:lnTo>
                  <a:lnTo>
                    <a:pt x="123518" y="458875"/>
                  </a:lnTo>
                  <a:lnTo>
                    <a:pt x="135774" y="459416"/>
                  </a:lnTo>
                  <a:lnTo>
                    <a:pt x="145227" y="460768"/>
                  </a:lnTo>
                  <a:lnTo>
                    <a:pt x="145053" y="467676"/>
                  </a:lnTo>
                  <a:lnTo>
                    <a:pt x="120555" y="467676"/>
                  </a:lnTo>
                  <a:lnTo>
                    <a:pt x="114703" y="467752"/>
                  </a:lnTo>
                  <a:lnTo>
                    <a:pt x="112518" y="467856"/>
                  </a:lnTo>
                  <a:lnTo>
                    <a:pt x="110193" y="467926"/>
                  </a:lnTo>
                  <a:close/>
                </a:path>
                <a:path w="161290" h="571500">
                  <a:moveTo>
                    <a:pt x="138823" y="467746"/>
                  </a:moveTo>
                  <a:lnTo>
                    <a:pt x="120555" y="467676"/>
                  </a:lnTo>
                  <a:lnTo>
                    <a:pt x="145053" y="467676"/>
                  </a:lnTo>
                  <a:lnTo>
                    <a:pt x="138823" y="467746"/>
                  </a:lnTo>
                  <a:close/>
                </a:path>
                <a:path w="161290" h="571500">
                  <a:moveTo>
                    <a:pt x="107547" y="424213"/>
                  </a:moveTo>
                  <a:lnTo>
                    <a:pt x="108358" y="421889"/>
                  </a:lnTo>
                  <a:lnTo>
                    <a:pt x="104712" y="419146"/>
                  </a:lnTo>
                  <a:lnTo>
                    <a:pt x="106926" y="416702"/>
                  </a:lnTo>
                  <a:lnTo>
                    <a:pt x="107872" y="416657"/>
                  </a:lnTo>
                  <a:lnTo>
                    <a:pt x="108717" y="416657"/>
                  </a:lnTo>
                  <a:lnTo>
                    <a:pt x="137161" y="415785"/>
                  </a:lnTo>
                  <a:lnTo>
                    <a:pt x="146173" y="415776"/>
                  </a:lnTo>
                  <a:lnTo>
                    <a:pt x="146037" y="423163"/>
                  </a:lnTo>
                  <a:lnTo>
                    <a:pt x="112537" y="423163"/>
                  </a:lnTo>
                  <a:lnTo>
                    <a:pt x="107547" y="424213"/>
                  </a:lnTo>
                  <a:close/>
                </a:path>
                <a:path w="161290" h="571500">
                  <a:moveTo>
                    <a:pt x="145989" y="425776"/>
                  </a:moveTo>
                  <a:lnTo>
                    <a:pt x="135901" y="424612"/>
                  </a:lnTo>
                  <a:lnTo>
                    <a:pt x="123369" y="423518"/>
                  </a:lnTo>
                  <a:lnTo>
                    <a:pt x="112537" y="423163"/>
                  </a:lnTo>
                  <a:lnTo>
                    <a:pt x="146037" y="423163"/>
                  </a:lnTo>
                  <a:lnTo>
                    <a:pt x="145989" y="425776"/>
                  </a:lnTo>
                  <a:close/>
                </a:path>
                <a:path w="161290" h="571500">
                  <a:moveTo>
                    <a:pt x="146912" y="363993"/>
                  </a:moveTo>
                  <a:lnTo>
                    <a:pt x="117461" y="363993"/>
                  </a:lnTo>
                  <a:lnTo>
                    <a:pt x="128287" y="363918"/>
                  </a:lnTo>
                  <a:lnTo>
                    <a:pt x="139108" y="363672"/>
                  </a:lnTo>
                  <a:lnTo>
                    <a:pt x="146921" y="363253"/>
                  </a:lnTo>
                  <a:lnTo>
                    <a:pt x="146912" y="363993"/>
                  </a:lnTo>
                  <a:close/>
                </a:path>
                <a:path w="161290" h="571500">
                  <a:moveTo>
                    <a:pt x="146809" y="372621"/>
                  </a:moveTo>
                  <a:lnTo>
                    <a:pt x="139011" y="372207"/>
                  </a:lnTo>
                  <a:lnTo>
                    <a:pt x="117421" y="371380"/>
                  </a:lnTo>
                  <a:lnTo>
                    <a:pt x="109625" y="370969"/>
                  </a:lnTo>
                  <a:lnTo>
                    <a:pt x="109635" y="363896"/>
                  </a:lnTo>
                  <a:lnTo>
                    <a:pt x="117461" y="363993"/>
                  </a:lnTo>
                  <a:lnTo>
                    <a:pt x="146912" y="363993"/>
                  </a:lnTo>
                  <a:lnTo>
                    <a:pt x="146809" y="372621"/>
                  </a:lnTo>
                  <a:close/>
                </a:path>
                <a:path w="161290" h="571500">
                  <a:moveTo>
                    <a:pt x="112125" y="326843"/>
                  </a:moveTo>
                  <a:lnTo>
                    <a:pt x="109324" y="325285"/>
                  </a:lnTo>
                  <a:lnTo>
                    <a:pt x="108552" y="323090"/>
                  </a:lnTo>
                  <a:lnTo>
                    <a:pt x="109751" y="322015"/>
                  </a:lnTo>
                  <a:lnTo>
                    <a:pt x="115403" y="320969"/>
                  </a:lnTo>
                  <a:lnTo>
                    <a:pt x="126242" y="320852"/>
                  </a:lnTo>
                  <a:lnTo>
                    <a:pt x="138225" y="321588"/>
                  </a:lnTo>
                  <a:lnTo>
                    <a:pt x="147220" y="323090"/>
                  </a:lnTo>
                  <a:lnTo>
                    <a:pt x="147280" y="326708"/>
                  </a:lnTo>
                  <a:lnTo>
                    <a:pt x="113809" y="326708"/>
                  </a:lnTo>
                  <a:lnTo>
                    <a:pt x="112125" y="326843"/>
                  </a:lnTo>
                  <a:close/>
                </a:path>
                <a:path w="161290" h="571500">
                  <a:moveTo>
                    <a:pt x="147246" y="330885"/>
                  </a:moveTo>
                  <a:lnTo>
                    <a:pt x="145795" y="330586"/>
                  </a:lnTo>
                  <a:lnTo>
                    <a:pt x="144362" y="330227"/>
                  </a:lnTo>
                  <a:lnTo>
                    <a:pt x="142989" y="329824"/>
                  </a:lnTo>
                  <a:lnTo>
                    <a:pt x="137618" y="328896"/>
                  </a:lnTo>
                  <a:lnTo>
                    <a:pt x="129252" y="327955"/>
                  </a:lnTo>
                  <a:lnTo>
                    <a:pt x="120857" y="327190"/>
                  </a:lnTo>
                  <a:lnTo>
                    <a:pt x="115402" y="326788"/>
                  </a:lnTo>
                  <a:lnTo>
                    <a:pt x="113809" y="326708"/>
                  </a:lnTo>
                  <a:lnTo>
                    <a:pt x="147280" y="326708"/>
                  </a:lnTo>
                  <a:lnTo>
                    <a:pt x="147246" y="330885"/>
                  </a:lnTo>
                  <a:close/>
                </a:path>
                <a:path w="161290" h="571500">
                  <a:moveTo>
                    <a:pt x="124208" y="285410"/>
                  </a:moveTo>
                  <a:lnTo>
                    <a:pt x="112732" y="285129"/>
                  </a:lnTo>
                  <a:lnTo>
                    <a:pt x="107397" y="284170"/>
                  </a:lnTo>
                  <a:lnTo>
                    <a:pt x="106533" y="282622"/>
                  </a:lnTo>
                  <a:lnTo>
                    <a:pt x="106246" y="280741"/>
                  </a:lnTo>
                  <a:lnTo>
                    <a:pt x="106605" y="278994"/>
                  </a:lnTo>
                  <a:lnTo>
                    <a:pt x="113632" y="278118"/>
                  </a:lnTo>
                  <a:lnTo>
                    <a:pt x="125475" y="276812"/>
                  </a:lnTo>
                  <a:lnTo>
                    <a:pt x="138137" y="275633"/>
                  </a:lnTo>
                  <a:lnTo>
                    <a:pt x="147615" y="275141"/>
                  </a:lnTo>
                  <a:lnTo>
                    <a:pt x="147561" y="284753"/>
                  </a:lnTo>
                  <a:lnTo>
                    <a:pt x="137319" y="285216"/>
                  </a:lnTo>
                  <a:lnTo>
                    <a:pt x="124208" y="285410"/>
                  </a:lnTo>
                  <a:close/>
                </a:path>
                <a:path w="161290" h="571500">
                  <a:moveTo>
                    <a:pt x="105809" y="236446"/>
                  </a:moveTo>
                  <a:lnTo>
                    <a:pt x="105790" y="228059"/>
                  </a:lnTo>
                  <a:lnTo>
                    <a:pt x="111526" y="227424"/>
                  </a:lnTo>
                  <a:lnTo>
                    <a:pt x="124290" y="226817"/>
                  </a:lnTo>
                  <a:lnTo>
                    <a:pt x="147833" y="225978"/>
                  </a:lnTo>
                  <a:lnTo>
                    <a:pt x="147794" y="235719"/>
                  </a:lnTo>
                  <a:lnTo>
                    <a:pt x="105809" y="236446"/>
                  </a:lnTo>
                  <a:close/>
                </a:path>
                <a:path w="161290" h="571500">
                  <a:moveTo>
                    <a:pt x="138051" y="188013"/>
                  </a:moveTo>
                  <a:lnTo>
                    <a:pt x="98931" y="185082"/>
                  </a:lnTo>
                  <a:lnTo>
                    <a:pt x="99368" y="182972"/>
                  </a:lnTo>
                  <a:lnTo>
                    <a:pt x="101761" y="180946"/>
                  </a:lnTo>
                  <a:lnTo>
                    <a:pt x="114228" y="179427"/>
                  </a:lnTo>
                  <a:lnTo>
                    <a:pt x="126503" y="178796"/>
                  </a:lnTo>
                  <a:lnTo>
                    <a:pt x="138767" y="178601"/>
                  </a:lnTo>
                  <a:lnTo>
                    <a:pt x="148018" y="178786"/>
                  </a:lnTo>
                  <a:lnTo>
                    <a:pt x="147979" y="187726"/>
                  </a:lnTo>
                  <a:lnTo>
                    <a:pt x="138051" y="188013"/>
                  </a:lnTo>
                  <a:close/>
                </a:path>
                <a:path w="161290" h="571500">
                  <a:moveTo>
                    <a:pt x="22028" y="119588"/>
                  </a:moveTo>
                  <a:lnTo>
                    <a:pt x="19223" y="119304"/>
                  </a:lnTo>
                  <a:lnTo>
                    <a:pt x="16975" y="116870"/>
                  </a:lnTo>
                  <a:lnTo>
                    <a:pt x="14999" y="111455"/>
                  </a:lnTo>
                  <a:lnTo>
                    <a:pt x="14977" y="90609"/>
                  </a:lnTo>
                  <a:lnTo>
                    <a:pt x="14822" y="80582"/>
                  </a:lnTo>
                  <a:lnTo>
                    <a:pt x="12725" y="36493"/>
                  </a:lnTo>
                  <a:lnTo>
                    <a:pt x="7019" y="25159"/>
                  </a:lnTo>
                  <a:lnTo>
                    <a:pt x="1339" y="23059"/>
                  </a:lnTo>
                  <a:lnTo>
                    <a:pt x="43843" y="224"/>
                  </a:lnTo>
                  <a:lnTo>
                    <a:pt x="77411" y="0"/>
                  </a:lnTo>
                  <a:lnTo>
                    <a:pt x="111192" y="3376"/>
                  </a:lnTo>
                  <a:lnTo>
                    <a:pt x="144741" y="7116"/>
                  </a:lnTo>
                  <a:lnTo>
                    <a:pt x="151338" y="7673"/>
                  </a:lnTo>
                  <a:lnTo>
                    <a:pt x="159435" y="9450"/>
                  </a:lnTo>
                  <a:lnTo>
                    <a:pt x="161158" y="16000"/>
                  </a:lnTo>
                  <a:lnTo>
                    <a:pt x="156751" y="22884"/>
                  </a:lnTo>
                  <a:lnTo>
                    <a:pt x="150018" y="27056"/>
                  </a:lnTo>
                  <a:lnTo>
                    <a:pt x="148483" y="27568"/>
                  </a:lnTo>
                  <a:lnTo>
                    <a:pt x="20509" y="27568"/>
                  </a:lnTo>
                  <a:lnTo>
                    <a:pt x="22028" y="119588"/>
                  </a:lnTo>
                  <a:close/>
                </a:path>
                <a:path w="161290" h="571500">
                  <a:moveTo>
                    <a:pt x="52625" y="124620"/>
                  </a:moveTo>
                  <a:lnTo>
                    <a:pt x="45110" y="83823"/>
                  </a:lnTo>
                  <a:lnTo>
                    <a:pt x="45014" y="63148"/>
                  </a:lnTo>
                  <a:lnTo>
                    <a:pt x="44522" y="55404"/>
                  </a:lnTo>
                  <a:lnTo>
                    <a:pt x="43801" y="47206"/>
                  </a:lnTo>
                  <a:lnTo>
                    <a:pt x="43450" y="39046"/>
                  </a:lnTo>
                  <a:lnTo>
                    <a:pt x="44116" y="30799"/>
                  </a:lnTo>
                  <a:lnTo>
                    <a:pt x="36223" y="29918"/>
                  </a:lnTo>
                  <a:lnTo>
                    <a:pt x="28354" y="28837"/>
                  </a:lnTo>
                  <a:lnTo>
                    <a:pt x="20509" y="27568"/>
                  </a:lnTo>
                  <a:lnTo>
                    <a:pt x="148483" y="27568"/>
                  </a:lnTo>
                  <a:lnTo>
                    <a:pt x="142372" y="29609"/>
                  </a:lnTo>
                  <a:lnTo>
                    <a:pt x="142515" y="30978"/>
                  </a:lnTo>
                  <a:lnTo>
                    <a:pt x="137547" y="30978"/>
                  </a:lnTo>
                  <a:lnTo>
                    <a:pt x="135610" y="31446"/>
                  </a:lnTo>
                  <a:lnTo>
                    <a:pt x="50227" y="31446"/>
                  </a:lnTo>
                  <a:lnTo>
                    <a:pt x="50354" y="32924"/>
                  </a:lnTo>
                  <a:lnTo>
                    <a:pt x="52625" y="124620"/>
                  </a:lnTo>
                  <a:close/>
                </a:path>
                <a:path w="161290" h="571500">
                  <a:moveTo>
                    <a:pt x="142125" y="111455"/>
                  </a:moveTo>
                  <a:lnTo>
                    <a:pt x="140939" y="93085"/>
                  </a:lnTo>
                  <a:lnTo>
                    <a:pt x="140396" y="83823"/>
                  </a:lnTo>
                  <a:lnTo>
                    <a:pt x="139696" y="69998"/>
                  </a:lnTo>
                  <a:lnTo>
                    <a:pt x="138825" y="49222"/>
                  </a:lnTo>
                  <a:lnTo>
                    <a:pt x="137290" y="39644"/>
                  </a:lnTo>
                  <a:lnTo>
                    <a:pt x="137547" y="30978"/>
                  </a:lnTo>
                  <a:lnTo>
                    <a:pt x="142515" y="30978"/>
                  </a:lnTo>
                  <a:lnTo>
                    <a:pt x="144834" y="53260"/>
                  </a:lnTo>
                  <a:lnTo>
                    <a:pt x="146893" y="79197"/>
                  </a:lnTo>
                  <a:lnTo>
                    <a:pt x="146987" y="80582"/>
                  </a:lnTo>
                  <a:lnTo>
                    <a:pt x="147898" y="102252"/>
                  </a:lnTo>
                  <a:lnTo>
                    <a:pt x="146736" y="111420"/>
                  </a:lnTo>
                  <a:lnTo>
                    <a:pt x="142125" y="111455"/>
                  </a:lnTo>
                  <a:close/>
                </a:path>
                <a:path w="161290" h="571500">
                  <a:moveTo>
                    <a:pt x="89232" y="124735"/>
                  </a:moveTo>
                  <a:lnTo>
                    <a:pt x="81193" y="123794"/>
                  </a:lnTo>
                  <a:lnTo>
                    <a:pt x="80498" y="115305"/>
                  </a:lnTo>
                  <a:lnTo>
                    <a:pt x="80106" y="97642"/>
                  </a:lnTo>
                  <a:lnTo>
                    <a:pt x="79727" y="65353"/>
                  </a:lnTo>
                  <a:lnTo>
                    <a:pt x="79210" y="58550"/>
                  </a:lnTo>
                  <a:lnTo>
                    <a:pt x="78396" y="50094"/>
                  </a:lnTo>
                  <a:lnTo>
                    <a:pt x="78088" y="42856"/>
                  </a:lnTo>
                  <a:lnTo>
                    <a:pt x="78084" y="41104"/>
                  </a:lnTo>
                  <a:lnTo>
                    <a:pt x="78772" y="33829"/>
                  </a:lnTo>
                  <a:lnTo>
                    <a:pt x="78705" y="33432"/>
                  </a:lnTo>
                  <a:lnTo>
                    <a:pt x="71654" y="33096"/>
                  </a:lnTo>
                  <a:lnTo>
                    <a:pt x="64504" y="32650"/>
                  </a:lnTo>
                  <a:lnTo>
                    <a:pt x="57361" y="32100"/>
                  </a:lnTo>
                  <a:lnTo>
                    <a:pt x="50227" y="31446"/>
                  </a:lnTo>
                  <a:lnTo>
                    <a:pt x="135610" y="31446"/>
                  </a:lnTo>
                  <a:lnTo>
                    <a:pt x="132251" y="32257"/>
                  </a:lnTo>
                  <a:lnTo>
                    <a:pt x="126688" y="32924"/>
                  </a:lnTo>
                  <a:lnTo>
                    <a:pt x="121256" y="33268"/>
                  </a:lnTo>
                  <a:lnTo>
                    <a:pt x="121268" y="33521"/>
                  </a:lnTo>
                  <a:lnTo>
                    <a:pt x="116003" y="33521"/>
                  </a:lnTo>
                  <a:lnTo>
                    <a:pt x="110716" y="33671"/>
                  </a:lnTo>
                  <a:lnTo>
                    <a:pt x="85824" y="33671"/>
                  </a:lnTo>
                  <a:lnTo>
                    <a:pt x="86879" y="55592"/>
                  </a:lnTo>
                  <a:lnTo>
                    <a:pt x="87773" y="80582"/>
                  </a:lnTo>
                  <a:lnTo>
                    <a:pt x="88566" y="105591"/>
                  </a:lnTo>
                  <a:lnTo>
                    <a:pt x="89232" y="124735"/>
                  </a:lnTo>
                  <a:close/>
                </a:path>
                <a:path w="161290" h="571500">
                  <a:moveTo>
                    <a:pt x="118421" y="117239"/>
                  </a:moveTo>
                  <a:lnTo>
                    <a:pt x="117387" y="116328"/>
                  </a:lnTo>
                  <a:lnTo>
                    <a:pt x="116204" y="111455"/>
                  </a:lnTo>
                  <a:lnTo>
                    <a:pt x="116264" y="103935"/>
                  </a:lnTo>
                  <a:lnTo>
                    <a:pt x="116824" y="96384"/>
                  </a:lnTo>
                  <a:lnTo>
                    <a:pt x="117154" y="90609"/>
                  </a:lnTo>
                  <a:lnTo>
                    <a:pt x="115243" y="49356"/>
                  </a:lnTo>
                  <a:lnTo>
                    <a:pt x="114990" y="41104"/>
                  </a:lnTo>
                  <a:lnTo>
                    <a:pt x="116003" y="33521"/>
                  </a:lnTo>
                  <a:lnTo>
                    <a:pt x="121268" y="33521"/>
                  </a:lnTo>
                  <a:lnTo>
                    <a:pt x="121524" y="39046"/>
                  </a:lnTo>
                  <a:lnTo>
                    <a:pt x="121412" y="53260"/>
                  </a:lnTo>
                  <a:lnTo>
                    <a:pt x="121231" y="58550"/>
                  </a:lnTo>
                  <a:lnTo>
                    <a:pt x="121297" y="83823"/>
                  </a:lnTo>
                  <a:lnTo>
                    <a:pt x="121529" y="105591"/>
                  </a:lnTo>
                  <a:lnTo>
                    <a:pt x="121596" y="114242"/>
                  </a:lnTo>
                  <a:lnTo>
                    <a:pt x="120144" y="116601"/>
                  </a:lnTo>
                  <a:lnTo>
                    <a:pt x="118421" y="117239"/>
                  </a:lnTo>
                  <a:close/>
                </a:path>
                <a:path w="161290" h="571500">
                  <a:moveTo>
                    <a:pt x="100916" y="33829"/>
                  </a:moveTo>
                  <a:lnTo>
                    <a:pt x="93369" y="33808"/>
                  </a:lnTo>
                  <a:lnTo>
                    <a:pt x="85824" y="33671"/>
                  </a:lnTo>
                  <a:lnTo>
                    <a:pt x="110716" y="33671"/>
                  </a:lnTo>
                  <a:lnTo>
                    <a:pt x="108461" y="33734"/>
                  </a:lnTo>
                  <a:lnTo>
                    <a:pt x="100916" y="33829"/>
                  </a:lnTo>
                  <a:close/>
                </a:path>
              </a:pathLst>
            </a:custGeom>
            <a:solidFill>
              <a:srgbClr val="447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7283817" y="3813064"/>
            <a:ext cx="163830" cy="636905"/>
            <a:chOff x="7283817" y="3813064"/>
            <a:chExt cx="163830" cy="636905"/>
          </a:xfrm>
        </p:grpSpPr>
        <p:pic>
          <p:nvPicPr>
            <p:cNvPr id="34" name="object 3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11450" y="4142105"/>
              <a:ext cx="95250" cy="9524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7298331" y="3889980"/>
              <a:ext cx="135890" cy="560070"/>
            </a:xfrm>
            <a:custGeom>
              <a:avLst/>
              <a:gdLst/>
              <a:ahLst/>
              <a:cxnLst/>
              <a:rect l="l" t="t" r="r" b="b"/>
              <a:pathLst>
                <a:path w="135890" h="560070">
                  <a:moveTo>
                    <a:pt x="61582" y="559576"/>
                  </a:moveTo>
                  <a:lnTo>
                    <a:pt x="24653" y="549324"/>
                  </a:lnTo>
                  <a:lnTo>
                    <a:pt x="4262" y="512492"/>
                  </a:lnTo>
                  <a:lnTo>
                    <a:pt x="0" y="18068"/>
                  </a:lnTo>
                  <a:lnTo>
                    <a:pt x="135731" y="0"/>
                  </a:lnTo>
                  <a:lnTo>
                    <a:pt x="135343" y="50298"/>
                  </a:lnTo>
                  <a:lnTo>
                    <a:pt x="135092" y="100398"/>
                  </a:lnTo>
                  <a:lnTo>
                    <a:pt x="134899" y="150332"/>
                  </a:lnTo>
                  <a:lnTo>
                    <a:pt x="134681" y="200135"/>
                  </a:lnTo>
                  <a:lnTo>
                    <a:pt x="134356" y="249839"/>
                  </a:lnTo>
                  <a:lnTo>
                    <a:pt x="133845" y="299479"/>
                  </a:lnTo>
                  <a:lnTo>
                    <a:pt x="133065" y="349087"/>
                  </a:lnTo>
                  <a:lnTo>
                    <a:pt x="131935" y="398698"/>
                  </a:lnTo>
                  <a:lnTo>
                    <a:pt x="130374" y="448345"/>
                  </a:lnTo>
                  <a:lnTo>
                    <a:pt x="128299" y="498062"/>
                  </a:lnTo>
                  <a:lnTo>
                    <a:pt x="113178" y="538463"/>
                  </a:lnTo>
                  <a:lnTo>
                    <a:pt x="74376" y="557766"/>
                  </a:lnTo>
                  <a:lnTo>
                    <a:pt x="61582" y="559576"/>
                  </a:lnTo>
                  <a:close/>
                </a:path>
              </a:pathLst>
            </a:custGeom>
            <a:solidFill>
              <a:srgbClr val="D6D8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310143" y="4080610"/>
              <a:ext cx="109220" cy="347980"/>
            </a:xfrm>
            <a:custGeom>
              <a:avLst/>
              <a:gdLst/>
              <a:ahLst/>
              <a:cxnLst/>
              <a:rect l="l" t="t" r="r" b="b"/>
              <a:pathLst>
                <a:path w="109220" h="347979">
                  <a:moveTo>
                    <a:pt x="47589" y="347966"/>
                  </a:moveTo>
                  <a:lnTo>
                    <a:pt x="9596" y="328945"/>
                  </a:lnTo>
                  <a:lnTo>
                    <a:pt x="2138" y="289294"/>
                  </a:lnTo>
                  <a:lnTo>
                    <a:pt x="303" y="205512"/>
                  </a:lnTo>
                  <a:lnTo>
                    <a:pt x="0" y="154160"/>
                  </a:lnTo>
                  <a:lnTo>
                    <a:pt x="6" y="102806"/>
                  </a:lnTo>
                  <a:lnTo>
                    <a:pt x="324" y="51452"/>
                  </a:lnTo>
                  <a:lnTo>
                    <a:pt x="24513" y="29501"/>
                  </a:lnTo>
                  <a:lnTo>
                    <a:pt x="31052" y="30109"/>
                  </a:lnTo>
                  <a:lnTo>
                    <a:pt x="37436" y="29860"/>
                  </a:lnTo>
                  <a:lnTo>
                    <a:pt x="75862" y="16520"/>
                  </a:lnTo>
                  <a:lnTo>
                    <a:pt x="85590" y="8476"/>
                  </a:lnTo>
                  <a:lnTo>
                    <a:pt x="96843" y="3115"/>
                  </a:lnTo>
                  <a:lnTo>
                    <a:pt x="103911" y="0"/>
                  </a:lnTo>
                  <a:lnTo>
                    <a:pt x="108950" y="3713"/>
                  </a:lnTo>
                  <a:lnTo>
                    <a:pt x="107863" y="58740"/>
                  </a:lnTo>
                  <a:lnTo>
                    <a:pt x="107536" y="113913"/>
                  </a:lnTo>
                  <a:lnTo>
                    <a:pt x="107391" y="168288"/>
                  </a:lnTo>
                  <a:lnTo>
                    <a:pt x="106848" y="220920"/>
                  </a:lnTo>
                  <a:lnTo>
                    <a:pt x="105328" y="270862"/>
                  </a:lnTo>
                  <a:lnTo>
                    <a:pt x="100217" y="310314"/>
                  </a:lnTo>
                  <a:lnTo>
                    <a:pt x="77688" y="341708"/>
                  </a:lnTo>
                  <a:lnTo>
                    <a:pt x="58062" y="347668"/>
                  </a:lnTo>
                  <a:lnTo>
                    <a:pt x="47589" y="347966"/>
                  </a:lnTo>
                  <a:close/>
                </a:path>
              </a:pathLst>
            </a:custGeom>
            <a:solidFill>
              <a:srgbClr val="D333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310535" y="4080690"/>
              <a:ext cx="108585" cy="62230"/>
            </a:xfrm>
            <a:custGeom>
              <a:avLst/>
              <a:gdLst/>
              <a:ahLst/>
              <a:cxnLst/>
              <a:rect l="l" t="t" r="r" b="b"/>
              <a:pathLst>
                <a:path w="108584" h="62229">
                  <a:moveTo>
                    <a:pt x="24116" y="62159"/>
                  </a:moveTo>
                  <a:lnTo>
                    <a:pt x="15032" y="60781"/>
                  </a:lnTo>
                  <a:lnTo>
                    <a:pt x="6722" y="56770"/>
                  </a:lnTo>
                  <a:lnTo>
                    <a:pt x="0" y="50387"/>
                  </a:lnTo>
                  <a:lnTo>
                    <a:pt x="1920" y="43999"/>
                  </a:lnTo>
                  <a:lnTo>
                    <a:pt x="6097" y="38480"/>
                  </a:lnTo>
                  <a:lnTo>
                    <a:pt x="11728" y="34147"/>
                  </a:lnTo>
                  <a:lnTo>
                    <a:pt x="18009" y="31318"/>
                  </a:lnTo>
                  <a:lnTo>
                    <a:pt x="24121" y="29422"/>
                  </a:lnTo>
                  <a:lnTo>
                    <a:pt x="30659" y="30029"/>
                  </a:lnTo>
                  <a:lnTo>
                    <a:pt x="37043" y="29780"/>
                  </a:lnTo>
                  <a:lnTo>
                    <a:pt x="75470" y="16440"/>
                  </a:lnTo>
                  <a:lnTo>
                    <a:pt x="85198" y="8397"/>
                  </a:lnTo>
                  <a:lnTo>
                    <a:pt x="96387" y="3066"/>
                  </a:lnTo>
                  <a:lnTo>
                    <a:pt x="103358" y="0"/>
                  </a:lnTo>
                  <a:lnTo>
                    <a:pt x="108387" y="3524"/>
                  </a:lnTo>
                  <a:lnTo>
                    <a:pt x="108474" y="12856"/>
                  </a:lnTo>
                  <a:lnTo>
                    <a:pt x="106329" y="17705"/>
                  </a:lnTo>
                  <a:lnTo>
                    <a:pt x="75814" y="35320"/>
                  </a:lnTo>
                  <a:lnTo>
                    <a:pt x="68878" y="37625"/>
                  </a:lnTo>
                  <a:lnTo>
                    <a:pt x="62276" y="40980"/>
                  </a:lnTo>
                  <a:lnTo>
                    <a:pt x="56290" y="45240"/>
                  </a:lnTo>
                  <a:lnTo>
                    <a:pt x="50705" y="49497"/>
                  </a:lnTo>
                  <a:lnTo>
                    <a:pt x="45158" y="53823"/>
                  </a:lnTo>
                  <a:lnTo>
                    <a:pt x="39395" y="57709"/>
                  </a:lnTo>
                  <a:lnTo>
                    <a:pt x="33159" y="60641"/>
                  </a:lnTo>
                  <a:lnTo>
                    <a:pt x="24116" y="62159"/>
                  </a:lnTo>
                  <a:close/>
                </a:path>
              </a:pathLst>
            </a:custGeom>
            <a:solidFill>
              <a:srgbClr val="B12E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83817" y="3824076"/>
              <a:ext cx="163372" cy="123433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7285404" y="3813064"/>
              <a:ext cx="161290" cy="571500"/>
            </a:xfrm>
            <a:custGeom>
              <a:avLst/>
              <a:gdLst/>
              <a:ahLst/>
              <a:cxnLst/>
              <a:rect l="l" t="t" r="r" b="b"/>
              <a:pathLst>
                <a:path w="161290" h="571500">
                  <a:moveTo>
                    <a:pt x="131807" y="570871"/>
                  </a:moveTo>
                  <a:lnTo>
                    <a:pt x="119942" y="570864"/>
                  </a:lnTo>
                  <a:lnTo>
                    <a:pt x="109700" y="570595"/>
                  </a:lnTo>
                  <a:lnTo>
                    <a:pt x="104960" y="570010"/>
                  </a:lnTo>
                  <a:lnTo>
                    <a:pt x="103339" y="568243"/>
                  </a:lnTo>
                  <a:lnTo>
                    <a:pt x="104305" y="565118"/>
                  </a:lnTo>
                  <a:lnTo>
                    <a:pt x="108212" y="562385"/>
                  </a:lnTo>
                  <a:lnTo>
                    <a:pt x="110722" y="562280"/>
                  </a:lnTo>
                  <a:lnTo>
                    <a:pt x="141819" y="561534"/>
                  </a:lnTo>
                  <a:lnTo>
                    <a:pt x="141416" y="570672"/>
                  </a:lnTo>
                  <a:lnTo>
                    <a:pt x="131807" y="570871"/>
                  </a:lnTo>
                  <a:close/>
                </a:path>
                <a:path w="161290" h="571500">
                  <a:moveTo>
                    <a:pt x="143518" y="518836"/>
                  </a:moveTo>
                  <a:lnTo>
                    <a:pt x="135281" y="518689"/>
                  </a:lnTo>
                  <a:lnTo>
                    <a:pt x="113124" y="517833"/>
                  </a:lnTo>
                  <a:lnTo>
                    <a:pt x="107028" y="517697"/>
                  </a:lnTo>
                  <a:lnTo>
                    <a:pt x="107038" y="510484"/>
                  </a:lnTo>
                  <a:lnTo>
                    <a:pt x="111614" y="511074"/>
                  </a:lnTo>
                  <a:lnTo>
                    <a:pt x="143792" y="511074"/>
                  </a:lnTo>
                  <a:lnTo>
                    <a:pt x="143518" y="518836"/>
                  </a:lnTo>
                  <a:close/>
                </a:path>
                <a:path w="161290" h="571500">
                  <a:moveTo>
                    <a:pt x="143792" y="511074"/>
                  </a:moveTo>
                  <a:lnTo>
                    <a:pt x="111614" y="511074"/>
                  </a:lnTo>
                  <a:lnTo>
                    <a:pt x="134559" y="510525"/>
                  </a:lnTo>
                  <a:lnTo>
                    <a:pt x="143799" y="510862"/>
                  </a:lnTo>
                  <a:lnTo>
                    <a:pt x="143792" y="511074"/>
                  </a:lnTo>
                  <a:close/>
                </a:path>
                <a:path w="161290" h="571500">
                  <a:moveTo>
                    <a:pt x="110193" y="467926"/>
                  </a:moveTo>
                  <a:lnTo>
                    <a:pt x="106411" y="465676"/>
                  </a:lnTo>
                  <a:lnTo>
                    <a:pt x="105309" y="462874"/>
                  </a:lnTo>
                  <a:lnTo>
                    <a:pt x="106673" y="461122"/>
                  </a:lnTo>
                  <a:lnTo>
                    <a:pt x="112478" y="459369"/>
                  </a:lnTo>
                  <a:lnTo>
                    <a:pt x="123518" y="458875"/>
                  </a:lnTo>
                  <a:lnTo>
                    <a:pt x="135774" y="459416"/>
                  </a:lnTo>
                  <a:lnTo>
                    <a:pt x="145227" y="460768"/>
                  </a:lnTo>
                  <a:lnTo>
                    <a:pt x="145053" y="467676"/>
                  </a:lnTo>
                  <a:lnTo>
                    <a:pt x="120555" y="467676"/>
                  </a:lnTo>
                  <a:lnTo>
                    <a:pt x="114703" y="467752"/>
                  </a:lnTo>
                  <a:lnTo>
                    <a:pt x="112518" y="467856"/>
                  </a:lnTo>
                  <a:lnTo>
                    <a:pt x="110193" y="467926"/>
                  </a:lnTo>
                  <a:close/>
                </a:path>
                <a:path w="161290" h="571500">
                  <a:moveTo>
                    <a:pt x="138823" y="467746"/>
                  </a:moveTo>
                  <a:lnTo>
                    <a:pt x="120555" y="467676"/>
                  </a:lnTo>
                  <a:lnTo>
                    <a:pt x="145053" y="467676"/>
                  </a:lnTo>
                  <a:lnTo>
                    <a:pt x="138823" y="467746"/>
                  </a:lnTo>
                  <a:close/>
                </a:path>
                <a:path w="161290" h="571500">
                  <a:moveTo>
                    <a:pt x="107547" y="424213"/>
                  </a:moveTo>
                  <a:lnTo>
                    <a:pt x="108358" y="421889"/>
                  </a:lnTo>
                  <a:lnTo>
                    <a:pt x="104712" y="419146"/>
                  </a:lnTo>
                  <a:lnTo>
                    <a:pt x="106926" y="416702"/>
                  </a:lnTo>
                  <a:lnTo>
                    <a:pt x="107872" y="416657"/>
                  </a:lnTo>
                  <a:lnTo>
                    <a:pt x="108717" y="416657"/>
                  </a:lnTo>
                  <a:lnTo>
                    <a:pt x="137161" y="415785"/>
                  </a:lnTo>
                  <a:lnTo>
                    <a:pt x="146173" y="415776"/>
                  </a:lnTo>
                  <a:lnTo>
                    <a:pt x="146037" y="423163"/>
                  </a:lnTo>
                  <a:lnTo>
                    <a:pt x="112537" y="423163"/>
                  </a:lnTo>
                  <a:lnTo>
                    <a:pt x="107547" y="424213"/>
                  </a:lnTo>
                  <a:close/>
                </a:path>
                <a:path w="161290" h="571500">
                  <a:moveTo>
                    <a:pt x="145989" y="425776"/>
                  </a:moveTo>
                  <a:lnTo>
                    <a:pt x="135901" y="424612"/>
                  </a:lnTo>
                  <a:lnTo>
                    <a:pt x="123369" y="423518"/>
                  </a:lnTo>
                  <a:lnTo>
                    <a:pt x="112537" y="423163"/>
                  </a:lnTo>
                  <a:lnTo>
                    <a:pt x="146037" y="423163"/>
                  </a:lnTo>
                  <a:lnTo>
                    <a:pt x="145989" y="425776"/>
                  </a:lnTo>
                  <a:close/>
                </a:path>
                <a:path w="161290" h="571500">
                  <a:moveTo>
                    <a:pt x="146912" y="363993"/>
                  </a:moveTo>
                  <a:lnTo>
                    <a:pt x="117461" y="363993"/>
                  </a:lnTo>
                  <a:lnTo>
                    <a:pt x="128287" y="363918"/>
                  </a:lnTo>
                  <a:lnTo>
                    <a:pt x="139108" y="363672"/>
                  </a:lnTo>
                  <a:lnTo>
                    <a:pt x="146921" y="363253"/>
                  </a:lnTo>
                  <a:lnTo>
                    <a:pt x="146912" y="363993"/>
                  </a:lnTo>
                  <a:close/>
                </a:path>
                <a:path w="161290" h="571500">
                  <a:moveTo>
                    <a:pt x="146809" y="372621"/>
                  </a:moveTo>
                  <a:lnTo>
                    <a:pt x="139011" y="372207"/>
                  </a:lnTo>
                  <a:lnTo>
                    <a:pt x="117421" y="371380"/>
                  </a:lnTo>
                  <a:lnTo>
                    <a:pt x="109625" y="370969"/>
                  </a:lnTo>
                  <a:lnTo>
                    <a:pt x="109635" y="363896"/>
                  </a:lnTo>
                  <a:lnTo>
                    <a:pt x="117461" y="363993"/>
                  </a:lnTo>
                  <a:lnTo>
                    <a:pt x="146912" y="363993"/>
                  </a:lnTo>
                  <a:lnTo>
                    <a:pt x="146809" y="372621"/>
                  </a:lnTo>
                  <a:close/>
                </a:path>
                <a:path w="161290" h="571500">
                  <a:moveTo>
                    <a:pt x="112125" y="326843"/>
                  </a:moveTo>
                  <a:lnTo>
                    <a:pt x="109324" y="325285"/>
                  </a:lnTo>
                  <a:lnTo>
                    <a:pt x="108552" y="323090"/>
                  </a:lnTo>
                  <a:lnTo>
                    <a:pt x="109751" y="322015"/>
                  </a:lnTo>
                  <a:lnTo>
                    <a:pt x="115403" y="320969"/>
                  </a:lnTo>
                  <a:lnTo>
                    <a:pt x="126242" y="320852"/>
                  </a:lnTo>
                  <a:lnTo>
                    <a:pt x="138225" y="321588"/>
                  </a:lnTo>
                  <a:lnTo>
                    <a:pt x="147220" y="323090"/>
                  </a:lnTo>
                  <a:lnTo>
                    <a:pt x="147280" y="326708"/>
                  </a:lnTo>
                  <a:lnTo>
                    <a:pt x="113809" y="326708"/>
                  </a:lnTo>
                  <a:lnTo>
                    <a:pt x="112125" y="326843"/>
                  </a:lnTo>
                  <a:close/>
                </a:path>
                <a:path w="161290" h="571500">
                  <a:moveTo>
                    <a:pt x="147246" y="330885"/>
                  </a:moveTo>
                  <a:lnTo>
                    <a:pt x="145795" y="330586"/>
                  </a:lnTo>
                  <a:lnTo>
                    <a:pt x="144362" y="330227"/>
                  </a:lnTo>
                  <a:lnTo>
                    <a:pt x="142989" y="329824"/>
                  </a:lnTo>
                  <a:lnTo>
                    <a:pt x="137618" y="328896"/>
                  </a:lnTo>
                  <a:lnTo>
                    <a:pt x="129252" y="327955"/>
                  </a:lnTo>
                  <a:lnTo>
                    <a:pt x="120857" y="327190"/>
                  </a:lnTo>
                  <a:lnTo>
                    <a:pt x="115402" y="326788"/>
                  </a:lnTo>
                  <a:lnTo>
                    <a:pt x="113809" y="326708"/>
                  </a:lnTo>
                  <a:lnTo>
                    <a:pt x="147280" y="326708"/>
                  </a:lnTo>
                  <a:lnTo>
                    <a:pt x="147246" y="330885"/>
                  </a:lnTo>
                  <a:close/>
                </a:path>
                <a:path w="161290" h="571500">
                  <a:moveTo>
                    <a:pt x="124208" y="285410"/>
                  </a:moveTo>
                  <a:lnTo>
                    <a:pt x="112732" y="285129"/>
                  </a:lnTo>
                  <a:lnTo>
                    <a:pt x="107397" y="284170"/>
                  </a:lnTo>
                  <a:lnTo>
                    <a:pt x="106533" y="282622"/>
                  </a:lnTo>
                  <a:lnTo>
                    <a:pt x="106246" y="280741"/>
                  </a:lnTo>
                  <a:lnTo>
                    <a:pt x="106605" y="278994"/>
                  </a:lnTo>
                  <a:lnTo>
                    <a:pt x="113632" y="278118"/>
                  </a:lnTo>
                  <a:lnTo>
                    <a:pt x="125475" y="276812"/>
                  </a:lnTo>
                  <a:lnTo>
                    <a:pt x="138137" y="275633"/>
                  </a:lnTo>
                  <a:lnTo>
                    <a:pt x="147615" y="275141"/>
                  </a:lnTo>
                  <a:lnTo>
                    <a:pt x="147561" y="284753"/>
                  </a:lnTo>
                  <a:lnTo>
                    <a:pt x="137319" y="285216"/>
                  </a:lnTo>
                  <a:lnTo>
                    <a:pt x="124208" y="285410"/>
                  </a:lnTo>
                  <a:close/>
                </a:path>
                <a:path w="161290" h="571500">
                  <a:moveTo>
                    <a:pt x="105809" y="236446"/>
                  </a:moveTo>
                  <a:lnTo>
                    <a:pt x="105790" y="228059"/>
                  </a:lnTo>
                  <a:lnTo>
                    <a:pt x="111526" y="227424"/>
                  </a:lnTo>
                  <a:lnTo>
                    <a:pt x="124290" y="226817"/>
                  </a:lnTo>
                  <a:lnTo>
                    <a:pt x="147833" y="225978"/>
                  </a:lnTo>
                  <a:lnTo>
                    <a:pt x="147794" y="235719"/>
                  </a:lnTo>
                  <a:lnTo>
                    <a:pt x="105809" y="236446"/>
                  </a:lnTo>
                  <a:close/>
                </a:path>
                <a:path w="161290" h="571500">
                  <a:moveTo>
                    <a:pt x="138051" y="188013"/>
                  </a:moveTo>
                  <a:lnTo>
                    <a:pt x="98931" y="185082"/>
                  </a:lnTo>
                  <a:lnTo>
                    <a:pt x="99368" y="182972"/>
                  </a:lnTo>
                  <a:lnTo>
                    <a:pt x="101761" y="180946"/>
                  </a:lnTo>
                  <a:lnTo>
                    <a:pt x="114228" y="179427"/>
                  </a:lnTo>
                  <a:lnTo>
                    <a:pt x="126503" y="178796"/>
                  </a:lnTo>
                  <a:lnTo>
                    <a:pt x="138767" y="178601"/>
                  </a:lnTo>
                  <a:lnTo>
                    <a:pt x="148018" y="178786"/>
                  </a:lnTo>
                  <a:lnTo>
                    <a:pt x="147979" y="187726"/>
                  </a:lnTo>
                  <a:lnTo>
                    <a:pt x="138051" y="188013"/>
                  </a:lnTo>
                  <a:close/>
                </a:path>
                <a:path w="161290" h="571500">
                  <a:moveTo>
                    <a:pt x="22028" y="119588"/>
                  </a:moveTo>
                  <a:lnTo>
                    <a:pt x="19223" y="119304"/>
                  </a:lnTo>
                  <a:lnTo>
                    <a:pt x="16975" y="116870"/>
                  </a:lnTo>
                  <a:lnTo>
                    <a:pt x="14999" y="111455"/>
                  </a:lnTo>
                  <a:lnTo>
                    <a:pt x="14977" y="90609"/>
                  </a:lnTo>
                  <a:lnTo>
                    <a:pt x="14822" y="80582"/>
                  </a:lnTo>
                  <a:lnTo>
                    <a:pt x="12725" y="36493"/>
                  </a:lnTo>
                  <a:lnTo>
                    <a:pt x="7019" y="25159"/>
                  </a:lnTo>
                  <a:lnTo>
                    <a:pt x="1339" y="23059"/>
                  </a:lnTo>
                  <a:lnTo>
                    <a:pt x="43843" y="224"/>
                  </a:lnTo>
                  <a:lnTo>
                    <a:pt x="77411" y="0"/>
                  </a:lnTo>
                  <a:lnTo>
                    <a:pt x="111192" y="3376"/>
                  </a:lnTo>
                  <a:lnTo>
                    <a:pt x="144741" y="7116"/>
                  </a:lnTo>
                  <a:lnTo>
                    <a:pt x="151338" y="7673"/>
                  </a:lnTo>
                  <a:lnTo>
                    <a:pt x="159435" y="9450"/>
                  </a:lnTo>
                  <a:lnTo>
                    <a:pt x="161158" y="16000"/>
                  </a:lnTo>
                  <a:lnTo>
                    <a:pt x="156751" y="22884"/>
                  </a:lnTo>
                  <a:lnTo>
                    <a:pt x="150018" y="27056"/>
                  </a:lnTo>
                  <a:lnTo>
                    <a:pt x="148483" y="27568"/>
                  </a:lnTo>
                  <a:lnTo>
                    <a:pt x="20509" y="27568"/>
                  </a:lnTo>
                  <a:lnTo>
                    <a:pt x="22028" y="119588"/>
                  </a:lnTo>
                  <a:close/>
                </a:path>
                <a:path w="161290" h="571500">
                  <a:moveTo>
                    <a:pt x="52625" y="124620"/>
                  </a:moveTo>
                  <a:lnTo>
                    <a:pt x="45110" y="83823"/>
                  </a:lnTo>
                  <a:lnTo>
                    <a:pt x="45014" y="63148"/>
                  </a:lnTo>
                  <a:lnTo>
                    <a:pt x="44522" y="55404"/>
                  </a:lnTo>
                  <a:lnTo>
                    <a:pt x="43801" y="47206"/>
                  </a:lnTo>
                  <a:lnTo>
                    <a:pt x="43450" y="39046"/>
                  </a:lnTo>
                  <a:lnTo>
                    <a:pt x="44116" y="30799"/>
                  </a:lnTo>
                  <a:lnTo>
                    <a:pt x="36223" y="29918"/>
                  </a:lnTo>
                  <a:lnTo>
                    <a:pt x="28354" y="28837"/>
                  </a:lnTo>
                  <a:lnTo>
                    <a:pt x="20509" y="27568"/>
                  </a:lnTo>
                  <a:lnTo>
                    <a:pt x="148483" y="27568"/>
                  </a:lnTo>
                  <a:lnTo>
                    <a:pt x="142372" y="29609"/>
                  </a:lnTo>
                  <a:lnTo>
                    <a:pt x="142515" y="30978"/>
                  </a:lnTo>
                  <a:lnTo>
                    <a:pt x="137547" y="30978"/>
                  </a:lnTo>
                  <a:lnTo>
                    <a:pt x="135610" y="31446"/>
                  </a:lnTo>
                  <a:lnTo>
                    <a:pt x="50227" y="31446"/>
                  </a:lnTo>
                  <a:lnTo>
                    <a:pt x="50354" y="32924"/>
                  </a:lnTo>
                  <a:lnTo>
                    <a:pt x="52625" y="124620"/>
                  </a:lnTo>
                  <a:close/>
                </a:path>
                <a:path w="161290" h="571500">
                  <a:moveTo>
                    <a:pt x="142125" y="111455"/>
                  </a:moveTo>
                  <a:lnTo>
                    <a:pt x="140939" y="93085"/>
                  </a:lnTo>
                  <a:lnTo>
                    <a:pt x="140396" y="83823"/>
                  </a:lnTo>
                  <a:lnTo>
                    <a:pt x="139696" y="69998"/>
                  </a:lnTo>
                  <a:lnTo>
                    <a:pt x="138825" y="49222"/>
                  </a:lnTo>
                  <a:lnTo>
                    <a:pt x="137290" y="39644"/>
                  </a:lnTo>
                  <a:lnTo>
                    <a:pt x="137547" y="30978"/>
                  </a:lnTo>
                  <a:lnTo>
                    <a:pt x="142515" y="30978"/>
                  </a:lnTo>
                  <a:lnTo>
                    <a:pt x="144834" y="53260"/>
                  </a:lnTo>
                  <a:lnTo>
                    <a:pt x="146893" y="79197"/>
                  </a:lnTo>
                  <a:lnTo>
                    <a:pt x="146987" y="80582"/>
                  </a:lnTo>
                  <a:lnTo>
                    <a:pt x="147898" y="102252"/>
                  </a:lnTo>
                  <a:lnTo>
                    <a:pt x="146736" y="111420"/>
                  </a:lnTo>
                  <a:lnTo>
                    <a:pt x="142125" y="111455"/>
                  </a:lnTo>
                  <a:close/>
                </a:path>
                <a:path w="161290" h="571500">
                  <a:moveTo>
                    <a:pt x="89232" y="124735"/>
                  </a:moveTo>
                  <a:lnTo>
                    <a:pt x="81193" y="123794"/>
                  </a:lnTo>
                  <a:lnTo>
                    <a:pt x="80498" y="115305"/>
                  </a:lnTo>
                  <a:lnTo>
                    <a:pt x="80106" y="97642"/>
                  </a:lnTo>
                  <a:lnTo>
                    <a:pt x="79727" y="65353"/>
                  </a:lnTo>
                  <a:lnTo>
                    <a:pt x="79210" y="58550"/>
                  </a:lnTo>
                  <a:lnTo>
                    <a:pt x="78396" y="50094"/>
                  </a:lnTo>
                  <a:lnTo>
                    <a:pt x="78088" y="42856"/>
                  </a:lnTo>
                  <a:lnTo>
                    <a:pt x="78084" y="41104"/>
                  </a:lnTo>
                  <a:lnTo>
                    <a:pt x="78772" y="33829"/>
                  </a:lnTo>
                  <a:lnTo>
                    <a:pt x="78705" y="33432"/>
                  </a:lnTo>
                  <a:lnTo>
                    <a:pt x="71654" y="33096"/>
                  </a:lnTo>
                  <a:lnTo>
                    <a:pt x="64504" y="32650"/>
                  </a:lnTo>
                  <a:lnTo>
                    <a:pt x="57361" y="32100"/>
                  </a:lnTo>
                  <a:lnTo>
                    <a:pt x="50227" y="31446"/>
                  </a:lnTo>
                  <a:lnTo>
                    <a:pt x="135610" y="31446"/>
                  </a:lnTo>
                  <a:lnTo>
                    <a:pt x="132251" y="32257"/>
                  </a:lnTo>
                  <a:lnTo>
                    <a:pt x="126688" y="32924"/>
                  </a:lnTo>
                  <a:lnTo>
                    <a:pt x="121256" y="33268"/>
                  </a:lnTo>
                  <a:lnTo>
                    <a:pt x="121268" y="33521"/>
                  </a:lnTo>
                  <a:lnTo>
                    <a:pt x="116003" y="33521"/>
                  </a:lnTo>
                  <a:lnTo>
                    <a:pt x="110716" y="33671"/>
                  </a:lnTo>
                  <a:lnTo>
                    <a:pt x="85824" y="33671"/>
                  </a:lnTo>
                  <a:lnTo>
                    <a:pt x="86879" y="55592"/>
                  </a:lnTo>
                  <a:lnTo>
                    <a:pt x="87773" y="80582"/>
                  </a:lnTo>
                  <a:lnTo>
                    <a:pt x="88566" y="105591"/>
                  </a:lnTo>
                  <a:lnTo>
                    <a:pt x="89232" y="124735"/>
                  </a:lnTo>
                  <a:close/>
                </a:path>
                <a:path w="161290" h="571500">
                  <a:moveTo>
                    <a:pt x="118421" y="117239"/>
                  </a:moveTo>
                  <a:lnTo>
                    <a:pt x="117387" y="116328"/>
                  </a:lnTo>
                  <a:lnTo>
                    <a:pt x="116204" y="111455"/>
                  </a:lnTo>
                  <a:lnTo>
                    <a:pt x="116264" y="103935"/>
                  </a:lnTo>
                  <a:lnTo>
                    <a:pt x="116824" y="96384"/>
                  </a:lnTo>
                  <a:lnTo>
                    <a:pt x="117154" y="90609"/>
                  </a:lnTo>
                  <a:lnTo>
                    <a:pt x="115243" y="49356"/>
                  </a:lnTo>
                  <a:lnTo>
                    <a:pt x="114990" y="41104"/>
                  </a:lnTo>
                  <a:lnTo>
                    <a:pt x="116003" y="33521"/>
                  </a:lnTo>
                  <a:lnTo>
                    <a:pt x="121268" y="33521"/>
                  </a:lnTo>
                  <a:lnTo>
                    <a:pt x="121524" y="39046"/>
                  </a:lnTo>
                  <a:lnTo>
                    <a:pt x="121412" y="53260"/>
                  </a:lnTo>
                  <a:lnTo>
                    <a:pt x="121231" y="58550"/>
                  </a:lnTo>
                  <a:lnTo>
                    <a:pt x="121297" y="83823"/>
                  </a:lnTo>
                  <a:lnTo>
                    <a:pt x="121529" y="105591"/>
                  </a:lnTo>
                  <a:lnTo>
                    <a:pt x="121596" y="114242"/>
                  </a:lnTo>
                  <a:lnTo>
                    <a:pt x="120144" y="116601"/>
                  </a:lnTo>
                  <a:lnTo>
                    <a:pt x="118421" y="117239"/>
                  </a:lnTo>
                  <a:close/>
                </a:path>
                <a:path w="161290" h="571500">
                  <a:moveTo>
                    <a:pt x="100916" y="33829"/>
                  </a:moveTo>
                  <a:lnTo>
                    <a:pt x="93369" y="33808"/>
                  </a:lnTo>
                  <a:lnTo>
                    <a:pt x="85824" y="33671"/>
                  </a:lnTo>
                  <a:lnTo>
                    <a:pt x="110716" y="33671"/>
                  </a:lnTo>
                  <a:lnTo>
                    <a:pt x="108461" y="33734"/>
                  </a:lnTo>
                  <a:lnTo>
                    <a:pt x="100916" y="33829"/>
                  </a:lnTo>
                  <a:close/>
                </a:path>
              </a:pathLst>
            </a:custGeom>
            <a:solidFill>
              <a:srgbClr val="447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7283817" y="4591562"/>
            <a:ext cx="163830" cy="636905"/>
            <a:chOff x="7283817" y="4591562"/>
            <a:chExt cx="163830" cy="636905"/>
          </a:xfrm>
        </p:grpSpPr>
        <p:pic>
          <p:nvPicPr>
            <p:cNvPr id="41" name="object 4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11450" y="4923155"/>
              <a:ext cx="95250" cy="95249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7298331" y="4668478"/>
              <a:ext cx="135890" cy="560070"/>
            </a:xfrm>
            <a:custGeom>
              <a:avLst/>
              <a:gdLst/>
              <a:ahLst/>
              <a:cxnLst/>
              <a:rect l="l" t="t" r="r" b="b"/>
              <a:pathLst>
                <a:path w="135890" h="560070">
                  <a:moveTo>
                    <a:pt x="61582" y="559576"/>
                  </a:moveTo>
                  <a:lnTo>
                    <a:pt x="24653" y="549324"/>
                  </a:lnTo>
                  <a:lnTo>
                    <a:pt x="4262" y="512492"/>
                  </a:lnTo>
                  <a:lnTo>
                    <a:pt x="0" y="18068"/>
                  </a:lnTo>
                  <a:lnTo>
                    <a:pt x="135731" y="0"/>
                  </a:lnTo>
                  <a:lnTo>
                    <a:pt x="135343" y="50298"/>
                  </a:lnTo>
                  <a:lnTo>
                    <a:pt x="135092" y="100398"/>
                  </a:lnTo>
                  <a:lnTo>
                    <a:pt x="134899" y="150332"/>
                  </a:lnTo>
                  <a:lnTo>
                    <a:pt x="134681" y="200135"/>
                  </a:lnTo>
                  <a:lnTo>
                    <a:pt x="134356" y="249839"/>
                  </a:lnTo>
                  <a:lnTo>
                    <a:pt x="133845" y="299479"/>
                  </a:lnTo>
                  <a:lnTo>
                    <a:pt x="133065" y="349087"/>
                  </a:lnTo>
                  <a:lnTo>
                    <a:pt x="131935" y="398698"/>
                  </a:lnTo>
                  <a:lnTo>
                    <a:pt x="130374" y="448345"/>
                  </a:lnTo>
                  <a:lnTo>
                    <a:pt x="128299" y="498062"/>
                  </a:lnTo>
                  <a:lnTo>
                    <a:pt x="113178" y="538463"/>
                  </a:lnTo>
                  <a:lnTo>
                    <a:pt x="74376" y="557766"/>
                  </a:lnTo>
                  <a:lnTo>
                    <a:pt x="61582" y="559576"/>
                  </a:lnTo>
                  <a:close/>
                </a:path>
              </a:pathLst>
            </a:custGeom>
            <a:solidFill>
              <a:srgbClr val="D6D8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310143" y="4859108"/>
              <a:ext cx="109220" cy="347980"/>
            </a:xfrm>
            <a:custGeom>
              <a:avLst/>
              <a:gdLst/>
              <a:ahLst/>
              <a:cxnLst/>
              <a:rect l="l" t="t" r="r" b="b"/>
              <a:pathLst>
                <a:path w="109220" h="347979">
                  <a:moveTo>
                    <a:pt x="47589" y="347966"/>
                  </a:moveTo>
                  <a:lnTo>
                    <a:pt x="9596" y="328945"/>
                  </a:lnTo>
                  <a:lnTo>
                    <a:pt x="2138" y="289294"/>
                  </a:lnTo>
                  <a:lnTo>
                    <a:pt x="303" y="205512"/>
                  </a:lnTo>
                  <a:lnTo>
                    <a:pt x="0" y="154160"/>
                  </a:lnTo>
                  <a:lnTo>
                    <a:pt x="6" y="102806"/>
                  </a:lnTo>
                  <a:lnTo>
                    <a:pt x="324" y="51452"/>
                  </a:lnTo>
                  <a:lnTo>
                    <a:pt x="24513" y="29501"/>
                  </a:lnTo>
                  <a:lnTo>
                    <a:pt x="31052" y="30109"/>
                  </a:lnTo>
                  <a:lnTo>
                    <a:pt x="37436" y="29860"/>
                  </a:lnTo>
                  <a:lnTo>
                    <a:pt x="75862" y="16520"/>
                  </a:lnTo>
                  <a:lnTo>
                    <a:pt x="85590" y="8476"/>
                  </a:lnTo>
                  <a:lnTo>
                    <a:pt x="96843" y="3115"/>
                  </a:lnTo>
                  <a:lnTo>
                    <a:pt x="103911" y="0"/>
                  </a:lnTo>
                  <a:lnTo>
                    <a:pt x="108950" y="3713"/>
                  </a:lnTo>
                  <a:lnTo>
                    <a:pt x="107863" y="58740"/>
                  </a:lnTo>
                  <a:lnTo>
                    <a:pt x="107536" y="113913"/>
                  </a:lnTo>
                  <a:lnTo>
                    <a:pt x="107391" y="168288"/>
                  </a:lnTo>
                  <a:lnTo>
                    <a:pt x="106848" y="220920"/>
                  </a:lnTo>
                  <a:lnTo>
                    <a:pt x="105328" y="270862"/>
                  </a:lnTo>
                  <a:lnTo>
                    <a:pt x="100217" y="310314"/>
                  </a:lnTo>
                  <a:lnTo>
                    <a:pt x="77688" y="341708"/>
                  </a:lnTo>
                  <a:lnTo>
                    <a:pt x="58062" y="347668"/>
                  </a:lnTo>
                  <a:lnTo>
                    <a:pt x="47589" y="347966"/>
                  </a:lnTo>
                  <a:close/>
                </a:path>
              </a:pathLst>
            </a:custGeom>
            <a:solidFill>
              <a:srgbClr val="D333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310535" y="4859187"/>
              <a:ext cx="108585" cy="62230"/>
            </a:xfrm>
            <a:custGeom>
              <a:avLst/>
              <a:gdLst/>
              <a:ahLst/>
              <a:cxnLst/>
              <a:rect l="l" t="t" r="r" b="b"/>
              <a:pathLst>
                <a:path w="108584" h="62229">
                  <a:moveTo>
                    <a:pt x="24116" y="62159"/>
                  </a:moveTo>
                  <a:lnTo>
                    <a:pt x="15032" y="60781"/>
                  </a:lnTo>
                  <a:lnTo>
                    <a:pt x="6722" y="56770"/>
                  </a:lnTo>
                  <a:lnTo>
                    <a:pt x="0" y="50387"/>
                  </a:lnTo>
                  <a:lnTo>
                    <a:pt x="1920" y="43999"/>
                  </a:lnTo>
                  <a:lnTo>
                    <a:pt x="6097" y="38480"/>
                  </a:lnTo>
                  <a:lnTo>
                    <a:pt x="11728" y="34147"/>
                  </a:lnTo>
                  <a:lnTo>
                    <a:pt x="18009" y="31318"/>
                  </a:lnTo>
                  <a:lnTo>
                    <a:pt x="24121" y="29422"/>
                  </a:lnTo>
                  <a:lnTo>
                    <a:pt x="30659" y="30029"/>
                  </a:lnTo>
                  <a:lnTo>
                    <a:pt x="37043" y="29780"/>
                  </a:lnTo>
                  <a:lnTo>
                    <a:pt x="75470" y="16440"/>
                  </a:lnTo>
                  <a:lnTo>
                    <a:pt x="85198" y="8397"/>
                  </a:lnTo>
                  <a:lnTo>
                    <a:pt x="96387" y="3066"/>
                  </a:lnTo>
                  <a:lnTo>
                    <a:pt x="103358" y="0"/>
                  </a:lnTo>
                  <a:lnTo>
                    <a:pt x="108387" y="3524"/>
                  </a:lnTo>
                  <a:lnTo>
                    <a:pt x="108474" y="12856"/>
                  </a:lnTo>
                  <a:lnTo>
                    <a:pt x="106329" y="17705"/>
                  </a:lnTo>
                  <a:lnTo>
                    <a:pt x="75814" y="35320"/>
                  </a:lnTo>
                  <a:lnTo>
                    <a:pt x="68878" y="37625"/>
                  </a:lnTo>
                  <a:lnTo>
                    <a:pt x="62276" y="40980"/>
                  </a:lnTo>
                  <a:lnTo>
                    <a:pt x="56290" y="45240"/>
                  </a:lnTo>
                  <a:lnTo>
                    <a:pt x="50705" y="49497"/>
                  </a:lnTo>
                  <a:lnTo>
                    <a:pt x="45158" y="53823"/>
                  </a:lnTo>
                  <a:lnTo>
                    <a:pt x="39395" y="57709"/>
                  </a:lnTo>
                  <a:lnTo>
                    <a:pt x="33159" y="60641"/>
                  </a:lnTo>
                  <a:lnTo>
                    <a:pt x="24116" y="62159"/>
                  </a:lnTo>
                  <a:close/>
                </a:path>
              </a:pathLst>
            </a:custGeom>
            <a:solidFill>
              <a:srgbClr val="B12E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83817" y="4602573"/>
              <a:ext cx="163372" cy="123433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7285404" y="4591562"/>
              <a:ext cx="161290" cy="571500"/>
            </a:xfrm>
            <a:custGeom>
              <a:avLst/>
              <a:gdLst/>
              <a:ahLst/>
              <a:cxnLst/>
              <a:rect l="l" t="t" r="r" b="b"/>
              <a:pathLst>
                <a:path w="161290" h="571500">
                  <a:moveTo>
                    <a:pt x="131807" y="570871"/>
                  </a:moveTo>
                  <a:lnTo>
                    <a:pt x="119942" y="570864"/>
                  </a:lnTo>
                  <a:lnTo>
                    <a:pt x="109700" y="570595"/>
                  </a:lnTo>
                  <a:lnTo>
                    <a:pt x="104960" y="570010"/>
                  </a:lnTo>
                  <a:lnTo>
                    <a:pt x="103339" y="568243"/>
                  </a:lnTo>
                  <a:lnTo>
                    <a:pt x="104305" y="565118"/>
                  </a:lnTo>
                  <a:lnTo>
                    <a:pt x="108212" y="562385"/>
                  </a:lnTo>
                  <a:lnTo>
                    <a:pt x="110722" y="562280"/>
                  </a:lnTo>
                  <a:lnTo>
                    <a:pt x="141819" y="561534"/>
                  </a:lnTo>
                  <a:lnTo>
                    <a:pt x="141416" y="570672"/>
                  </a:lnTo>
                  <a:lnTo>
                    <a:pt x="131807" y="570871"/>
                  </a:lnTo>
                  <a:close/>
                </a:path>
                <a:path w="161290" h="571500">
                  <a:moveTo>
                    <a:pt x="143518" y="518836"/>
                  </a:moveTo>
                  <a:lnTo>
                    <a:pt x="135281" y="518689"/>
                  </a:lnTo>
                  <a:lnTo>
                    <a:pt x="113124" y="517833"/>
                  </a:lnTo>
                  <a:lnTo>
                    <a:pt x="107028" y="517697"/>
                  </a:lnTo>
                  <a:lnTo>
                    <a:pt x="107038" y="510484"/>
                  </a:lnTo>
                  <a:lnTo>
                    <a:pt x="111614" y="511074"/>
                  </a:lnTo>
                  <a:lnTo>
                    <a:pt x="143792" y="511074"/>
                  </a:lnTo>
                  <a:lnTo>
                    <a:pt x="143518" y="518836"/>
                  </a:lnTo>
                  <a:close/>
                </a:path>
                <a:path w="161290" h="571500">
                  <a:moveTo>
                    <a:pt x="143792" y="511074"/>
                  </a:moveTo>
                  <a:lnTo>
                    <a:pt x="111614" y="511074"/>
                  </a:lnTo>
                  <a:lnTo>
                    <a:pt x="134559" y="510525"/>
                  </a:lnTo>
                  <a:lnTo>
                    <a:pt x="143799" y="510862"/>
                  </a:lnTo>
                  <a:lnTo>
                    <a:pt x="143792" y="511074"/>
                  </a:lnTo>
                  <a:close/>
                </a:path>
                <a:path w="161290" h="571500">
                  <a:moveTo>
                    <a:pt x="110193" y="467926"/>
                  </a:moveTo>
                  <a:lnTo>
                    <a:pt x="106411" y="465676"/>
                  </a:lnTo>
                  <a:lnTo>
                    <a:pt x="105309" y="462874"/>
                  </a:lnTo>
                  <a:lnTo>
                    <a:pt x="106673" y="461122"/>
                  </a:lnTo>
                  <a:lnTo>
                    <a:pt x="112478" y="459369"/>
                  </a:lnTo>
                  <a:lnTo>
                    <a:pt x="123518" y="458875"/>
                  </a:lnTo>
                  <a:lnTo>
                    <a:pt x="135774" y="459416"/>
                  </a:lnTo>
                  <a:lnTo>
                    <a:pt x="145227" y="460768"/>
                  </a:lnTo>
                  <a:lnTo>
                    <a:pt x="145053" y="467676"/>
                  </a:lnTo>
                  <a:lnTo>
                    <a:pt x="120555" y="467676"/>
                  </a:lnTo>
                  <a:lnTo>
                    <a:pt x="114703" y="467752"/>
                  </a:lnTo>
                  <a:lnTo>
                    <a:pt x="112518" y="467856"/>
                  </a:lnTo>
                  <a:lnTo>
                    <a:pt x="110193" y="467926"/>
                  </a:lnTo>
                  <a:close/>
                </a:path>
                <a:path w="161290" h="571500">
                  <a:moveTo>
                    <a:pt x="138823" y="467746"/>
                  </a:moveTo>
                  <a:lnTo>
                    <a:pt x="120555" y="467676"/>
                  </a:lnTo>
                  <a:lnTo>
                    <a:pt x="145053" y="467676"/>
                  </a:lnTo>
                  <a:lnTo>
                    <a:pt x="138823" y="467746"/>
                  </a:lnTo>
                  <a:close/>
                </a:path>
                <a:path w="161290" h="571500">
                  <a:moveTo>
                    <a:pt x="107547" y="424213"/>
                  </a:moveTo>
                  <a:lnTo>
                    <a:pt x="108358" y="421889"/>
                  </a:lnTo>
                  <a:lnTo>
                    <a:pt x="104712" y="419146"/>
                  </a:lnTo>
                  <a:lnTo>
                    <a:pt x="106926" y="416702"/>
                  </a:lnTo>
                  <a:lnTo>
                    <a:pt x="107872" y="416657"/>
                  </a:lnTo>
                  <a:lnTo>
                    <a:pt x="108717" y="416657"/>
                  </a:lnTo>
                  <a:lnTo>
                    <a:pt x="137161" y="415785"/>
                  </a:lnTo>
                  <a:lnTo>
                    <a:pt x="146173" y="415776"/>
                  </a:lnTo>
                  <a:lnTo>
                    <a:pt x="146037" y="423163"/>
                  </a:lnTo>
                  <a:lnTo>
                    <a:pt x="112537" y="423163"/>
                  </a:lnTo>
                  <a:lnTo>
                    <a:pt x="107547" y="424213"/>
                  </a:lnTo>
                  <a:close/>
                </a:path>
                <a:path w="161290" h="571500">
                  <a:moveTo>
                    <a:pt x="145989" y="425776"/>
                  </a:moveTo>
                  <a:lnTo>
                    <a:pt x="135901" y="424612"/>
                  </a:lnTo>
                  <a:lnTo>
                    <a:pt x="123369" y="423518"/>
                  </a:lnTo>
                  <a:lnTo>
                    <a:pt x="112537" y="423163"/>
                  </a:lnTo>
                  <a:lnTo>
                    <a:pt x="146037" y="423163"/>
                  </a:lnTo>
                  <a:lnTo>
                    <a:pt x="145989" y="425776"/>
                  </a:lnTo>
                  <a:close/>
                </a:path>
                <a:path w="161290" h="571500">
                  <a:moveTo>
                    <a:pt x="146912" y="363993"/>
                  </a:moveTo>
                  <a:lnTo>
                    <a:pt x="117461" y="363993"/>
                  </a:lnTo>
                  <a:lnTo>
                    <a:pt x="128287" y="363918"/>
                  </a:lnTo>
                  <a:lnTo>
                    <a:pt x="139108" y="363672"/>
                  </a:lnTo>
                  <a:lnTo>
                    <a:pt x="146921" y="363253"/>
                  </a:lnTo>
                  <a:lnTo>
                    <a:pt x="146912" y="363993"/>
                  </a:lnTo>
                  <a:close/>
                </a:path>
                <a:path w="161290" h="571500">
                  <a:moveTo>
                    <a:pt x="146809" y="372621"/>
                  </a:moveTo>
                  <a:lnTo>
                    <a:pt x="139011" y="372207"/>
                  </a:lnTo>
                  <a:lnTo>
                    <a:pt x="117421" y="371380"/>
                  </a:lnTo>
                  <a:lnTo>
                    <a:pt x="109625" y="370969"/>
                  </a:lnTo>
                  <a:lnTo>
                    <a:pt x="109635" y="363896"/>
                  </a:lnTo>
                  <a:lnTo>
                    <a:pt x="117461" y="363993"/>
                  </a:lnTo>
                  <a:lnTo>
                    <a:pt x="146912" y="363993"/>
                  </a:lnTo>
                  <a:lnTo>
                    <a:pt x="146809" y="372621"/>
                  </a:lnTo>
                  <a:close/>
                </a:path>
                <a:path w="161290" h="571500">
                  <a:moveTo>
                    <a:pt x="112125" y="326843"/>
                  </a:moveTo>
                  <a:lnTo>
                    <a:pt x="109324" y="325285"/>
                  </a:lnTo>
                  <a:lnTo>
                    <a:pt x="108552" y="323090"/>
                  </a:lnTo>
                  <a:lnTo>
                    <a:pt x="109751" y="322015"/>
                  </a:lnTo>
                  <a:lnTo>
                    <a:pt x="115403" y="320969"/>
                  </a:lnTo>
                  <a:lnTo>
                    <a:pt x="126242" y="320852"/>
                  </a:lnTo>
                  <a:lnTo>
                    <a:pt x="138225" y="321588"/>
                  </a:lnTo>
                  <a:lnTo>
                    <a:pt x="147220" y="323090"/>
                  </a:lnTo>
                  <a:lnTo>
                    <a:pt x="147280" y="326708"/>
                  </a:lnTo>
                  <a:lnTo>
                    <a:pt x="113809" y="326708"/>
                  </a:lnTo>
                  <a:lnTo>
                    <a:pt x="112125" y="326843"/>
                  </a:lnTo>
                  <a:close/>
                </a:path>
                <a:path w="161290" h="571500">
                  <a:moveTo>
                    <a:pt x="147246" y="330885"/>
                  </a:moveTo>
                  <a:lnTo>
                    <a:pt x="145795" y="330586"/>
                  </a:lnTo>
                  <a:lnTo>
                    <a:pt x="144362" y="330227"/>
                  </a:lnTo>
                  <a:lnTo>
                    <a:pt x="142989" y="329824"/>
                  </a:lnTo>
                  <a:lnTo>
                    <a:pt x="137618" y="328896"/>
                  </a:lnTo>
                  <a:lnTo>
                    <a:pt x="129252" y="327955"/>
                  </a:lnTo>
                  <a:lnTo>
                    <a:pt x="120857" y="327190"/>
                  </a:lnTo>
                  <a:lnTo>
                    <a:pt x="115402" y="326788"/>
                  </a:lnTo>
                  <a:lnTo>
                    <a:pt x="113809" y="326708"/>
                  </a:lnTo>
                  <a:lnTo>
                    <a:pt x="147280" y="326708"/>
                  </a:lnTo>
                  <a:lnTo>
                    <a:pt x="147246" y="330885"/>
                  </a:lnTo>
                  <a:close/>
                </a:path>
                <a:path w="161290" h="571500">
                  <a:moveTo>
                    <a:pt x="124208" y="285410"/>
                  </a:moveTo>
                  <a:lnTo>
                    <a:pt x="112732" y="285129"/>
                  </a:lnTo>
                  <a:lnTo>
                    <a:pt x="107397" y="284170"/>
                  </a:lnTo>
                  <a:lnTo>
                    <a:pt x="106533" y="282622"/>
                  </a:lnTo>
                  <a:lnTo>
                    <a:pt x="106246" y="280741"/>
                  </a:lnTo>
                  <a:lnTo>
                    <a:pt x="106605" y="278994"/>
                  </a:lnTo>
                  <a:lnTo>
                    <a:pt x="113632" y="278118"/>
                  </a:lnTo>
                  <a:lnTo>
                    <a:pt x="125475" y="276812"/>
                  </a:lnTo>
                  <a:lnTo>
                    <a:pt x="138137" y="275633"/>
                  </a:lnTo>
                  <a:lnTo>
                    <a:pt x="147615" y="275141"/>
                  </a:lnTo>
                  <a:lnTo>
                    <a:pt x="147561" y="284753"/>
                  </a:lnTo>
                  <a:lnTo>
                    <a:pt x="137319" y="285216"/>
                  </a:lnTo>
                  <a:lnTo>
                    <a:pt x="124208" y="285410"/>
                  </a:lnTo>
                  <a:close/>
                </a:path>
                <a:path w="161290" h="571500">
                  <a:moveTo>
                    <a:pt x="105809" y="236446"/>
                  </a:moveTo>
                  <a:lnTo>
                    <a:pt x="105790" y="228059"/>
                  </a:lnTo>
                  <a:lnTo>
                    <a:pt x="111526" y="227424"/>
                  </a:lnTo>
                  <a:lnTo>
                    <a:pt x="124290" y="226817"/>
                  </a:lnTo>
                  <a:lnTo>
                    <a:pt x="147833" y="225978"/>
                  </a:lnTo>
                  <a:lnTo>
                    <a:pt x="147794" y="235719"/>
                  </a:lnTo>
                  <a:lnTo>
                    <a:pt x="105809" y="236446"/>
                  </a:lnTo>
                  <a:close/>
                </a:path>
                <a:path w="161290" h="571500">
                  <a:moveTo>
                    <a:pt x="138051" y="188013"/>
                  </a:moveTo>
                  <a:lnTo>
                    <a:pt x="98931" y="185082"/>
                  </a:lnTo>
                  <a:lnTo>
                    <a:pt x="99368" y="182972"/>
                  </a:lnTo>
                  <a:lnTo>
                    <a:pt x="101761" y="180946"/>
                  </a:lnTo>
                  <a:lnTo>
                    <a:pt x="114228" y="179427"/>
                  </a:lnTo>
                  <a:lnTo>
                    <a:pt x="126503" y="178796"/>
                  </a:lnTo>
                  <a:lnTo>
                    <a:pt x="138767" y="178601"/>
                  </a:lnTo>
                  <a:lnTo>
                    <a:pt x="148018" y="178786"/>
                  </a:lnTo>
                  <a:lnTo>
                    <a:pt x="147979" y="187726"/>
                  </a:lnTo>
                  <a:lnTo>
                    <a:pt x="138051" y="188013"/>
                  </a:lnTo>
                  <a:close/>
                </a:path>
                <a:path w="161290" h="571500">
                  <a:moveTo>
                    <a:pt x="22028" y="119588"/>
                  </a:moveTo>
                  <a:lnTo>
                    <a:pt x="19223" y="119304"/>
                  </a:lnTo>
                  <a:lnTo>
                    <a:pt x="16975" y="116870"/>
                  </a:lnTo>
                  <a:lnTo>
                    <a:pt x="14999" y="111455"/>
                  </a:lnTo>
                  <a:lnTo>
                    <a:pt x="14977" y="90609"/>
                  </a:lnTo>
                  <a:lnTo>
                    <a:pt x="14822" y="80582"/>
                  </a:lnTo>
                  <a:lnTo>
                    <a:pt x="12725" y="36493"/>
                  </a:lnTo>
                  <a:lnTo>
                    <a:pt x="7019" y="25159"/>
                  </a:lnTo>
                  <a:lnTo>
                    <a:pt x="1339" y="23059"/>
                  </a:lnTo>
                  <a:lnTo>
                    <a:pt x="43843" y="224"/>
                  </a:lnTo>
                  <a:lnTo>
                    <a:pt x="77411" y="0"/>
                  </a:lnTo>
                  <a:lnTo>
                    <a:pt x="111192" y="3376"/>
                  </a:lnTo>
                  <a:lnTo>
                    <a:pt x="144741" y="7116"/>
                  </a:lnTo>
                  <a:lnTo>
                    <a:pt x="151338" y="7673"/>
                  </a:lnTo>
                  <a:lnTo>
                    <a:pt x="159435" y="9450"/>
                  </a:lnTo>
                  <a:lnTo>
                    <a:pt x="161158" y="16000"/>
                  </a:lnTo>
                  <a:lnTo>
                    <a:pt x="156751" y="22884"/>
                  </a:lnTo>
                  <a:lnTo>
                    <a:pt x="150018" y="27056"/>
                  </a:lnTo>
                  <a:lnTo>
                    <a:pt x="148483" y="27568"/>
                  </a:lnTo>
                  <a:lnTo>
                    <a:pt x="20509" y="27568"/>
                  </a:lnTo>
                  <a:lnTo>
                    <a:pt x="22028" y="119588"/>
                  </a:lnTo>
                  <a:close/>
                </a:path>
                <a:path w="161290" h="571500">
                  <a:moveTo>
                    <a:pt x="52625" y="124620"/>
                  </a:moveTo>
                  <a:lnTo>
                    <a:pt x="45110" y="83823"/>
                  </a:lnTo>
                  <a:lnTo>
                    <a:pt x="45014" y="63148"/>
                  </a:lnTo>
                  <a:lnTo>
                    <a:pt x="44522" y="55404"/>
                  </a:lnTo>
                  <a:lnTo>
                    <a:pt x="43801" y="47206"/>
                  </a:lnTo>
                  <a:lnTo>
                    <a:pt x="43450" y="39046"/>
                  </a:lnTo>
                  <a:lnTo>
                    <a:pt x="44116" y="30799"/>
                  </a:lnTo>
                  <a:lnTo>
                    <a:pt x="36223" y="29918"/>
                  </a:lnTo>
                  <a:lnTo>
                    <a:pt x="28354" y="28837"/>
                  </a:lnTo>
                  <a:lnTo>
                    <a:pt x="20509" y="27568"/>
                  </a:lnTo>
                  <a:lnTo>
                    <a:pt x="148483" y="27568"/>
                  </a:lnTo>
                  <a:lnTo>
                    <a:pt x="142372" y="29609"/>
                  </a:lnTo>
                  <a:lnTo>
                    <a:pt x="142515" y="30978"/>
                  </a:lnTo>
                  <a:lnTo>
                    <a:pt x="137547" y="30978"/>
                  </a:lnTo>
                  <a:lnTo>
                    <a:pt x="135610" y="31446"/>
                  </a:lnTo>
                  <a:lnTo>
                    <a:pt x="50227" y="31446"/>
                  </a:lnTo>
                  <a:lnTo>
                    <a:pt x="50354" y="32924"/>
                  </a:lnTo>
                  <a:lnTo>
                    <a:pt x="52625" y="124620"/>
                  </a:lnTo>
                  <a:close/>
                </a:path>
                <a:path w="161290" h="571500">
                  <a:moveTo>
                    <a:pt x="142125" y="111455"/>
                  </a:moveTo>
                  <a:lnTo>
                    <a:pt x="140939" y="93085"/>
                  </a:lnTo>
                  <a:lnTo>
                    <a:pt x="140396" y="83823"/>
                  </a:lnTo>
                  <a:lnTo>
                    <a:pt x="139696" y="69998"/>
                  </a:lnTo>
                  <a:lnTo>
                    <a:pt x="138825" y="49222"/>
                  </a:lnTo>
                  <a:lnTo>
                    <a:pt x="137290" y="39644"/>
                  </a:lnTo>
                  <a:lnTo>
                    <a:pt x="137547" y="30978"/>
                  </a:lnTo>
                  <a:lnTo>
                    <a:pt x="142515" y="30978"/>
                  </a:lnTo>
                  <a:lnTo>
                    <a:pt x="144834" y="53260"/>
                  </a:lnTo>
                  <a:lnTo>
                    <a:pt x="146893" y="79197"/>
                  </a:lnTo>
                  <a:lnTo>
                    <a:pt x="146987" y="80582"/>
                  </a:lnTo>
                  <a:lnTo>
                    <a:pt x="147898" y="102252"/>
                  </a:lnTo>
                  <a:lnTo>
                    <a:pt x="146736" y="111420"/>
                  </a:lnTo>
                  <a:lnTo>
                    <a:pt x="142125" y="111455"/>
                  </a:lnTo>
                  <a:close/>
                </a:path>
                <a:path w="161290" h="571500">
                  <a:moveTo>
                    <a:pt x="89232" y="124735"/>
                  </a:moveTo>
                  <a:lnTo>
                    <a:pt x="81193" y="123794"/>
                  </a:lnTo>
                  <a:lnTo>
                    <a:pt x="80498" y="115305"/>
                  </a:lnTo>
                  <a:lnTo>
                    <a:pt x="80106" y="97642"/>
                  </a:lnTo>
                  <a:lnTo>
                    <a:pt x="79727" y="65353"/>
                  </a:lnTo>
                  <a:lnTo>
                    <a:pt x="79210" y="58550"/>
                  </a:lnTo>
                  <a:lnTo>
                    <a:pt x="78396" y="50094"/>
                  </a:lnTo>
                  <a:lnTo>
                    <a:pt x="78088" y="42856"/>
                  </a:lnTo>
                  <a:lnTo>
                    <a:pt x="78084" y="41104"/>
                  </a:lnTo>
                  <a:lnTo>
                    <a:pt x="78772" y="33829"/>
                  </a:lnTo>
                  <a:lnTo>
                    <a:pt x="78705" y="33432"/>
                  </a:lnTo>
                  <a:lnTo>
                    <a:pt x="71654" y="33096"/>
                  </a:lnTo>
                  <a:lnTo>
                    <a:pt x="64504" y="32650"/>
                  </a:lnTo>
                  <a:lnTo>
                    <a:pt x="57361" y="32100"/>
                  </a:lnTo>
                  <a:lnTo>
                    <a:pt x="50227" y="31446"/>
                  </a:lnTo>
                  <a:lnTo>
                    <a:pt x="135610" y="31446"/>
                  </a:lnTo>
                  <a:lnTo>
                    <a:pt x="132251" y="32257"/>
                  </a:lnTo>
                  <a:lnTo>
                    <a:pt x="126688" y="32924"/>
                  </a:lnTo>
                  <a:lnTo>
                    <a:pt x="121256" y="33268"/>
                  </a:lnTo>
                  <a:lnTo>
                    <a:pt x="121268" y="33521"/>
                  </a:lnTo>
                  <a:lnTo>
                    <a:pt x="116003" y="33521"/>
                  </a:lnTo>
                  <a:lnTo>
                    <a:pt x="110716" y="33671"/>
                  </a:lnTo>
                  <a:lnTo>
                    <a:pt x="85824" y="33671"/>
                  </a:lnTo>
                  <a:lnTo>
                    <a:pt x="86879" y="55592"/>
                  </a:lnTo>
                  <a:lnTo>
                    <a:pt x="87773" y="80582"/>
                  </a:lnTo>
                  <a:lnTo>
                    <a:pt x="88566" y="105591"/>
                  </a:lnTo>
                  <a:lnTo>
                    <a:pt x="89232" y="124735"/>
                  </a:lnTo>
                  <a:close/>
                </a:path>
                <a:path w="161290" h="571500">
                  <a:moveTo>
                    <a:pt x="118421" y="117239"/>
                  </a:moveTo>
                  <a:lnTo>
                    <a:pt x="117387" y="116328"/>
                  </a:lnTo>
                  <a:lnTo>
                    <a:pt x="116204" y="111455"/>
                  </a:lnTo>
                  <a:lnTo>
                    <a:pt x="116264" y="103935"/>
                  </a:lnTo>
                  <a:lnTo>
                    <a:pt x="116824" y="96384"/>
                  </a:lnTo>
                  <a:lnTo>
                    <a:pt x="117154" y="90609"/>
                  </a:lnTo>
                  <a:lnTo>
                    <a:pt x="115243" y="49356"/>
                  </a:lnTo>
                  <a:lnTo>
                    <a:pt x="114990" y="41104"/>
                  </a:lnTo>
                  <a:lnTo>
                    <a:pt x="116003" y="33521"/>
                  </a:lnTo>
                  <a:lnTo>
                    <a:pt x="121268" y="33521"/>
                  </a:lnTo>
                  <a:lnTo>
                    <a:pt x="121524" y="39046"/>
                  </a:lnTo>
                  <a:lnTo>
                    <a:pt x="121412" y="53260"/>
                  </a:lnTo>
                  <a:lnTo>
                    <a:pt x="121231" y="58550"/>
                  </a:lnTo>
                  <a:lnTo>
                    <a:pt x="121297" y="83823"/>
                  </a:lnTo>
                  <a:lnTo>
                    <a:pt x="121529" y="105591"/>
                  </a:lnTo>
                  <a:lnTo>
                    <a:pt x="121596" y="114242"/>
                  </a:lnTo>
                  <a:lnTo>
                    <a:pt x="120144" y="116601"/>
                  </a:lnTo>
                  <a:lnTo>
                    <a:pt x="118421" y="117239"/>
                  </a:lnTo>
                  <a:close/>
                </a:path>
                <a:path w="161290" h="571500">
                  <a:moveTo>
                    <a:pt x="100916" y="33829"/>
                  </a:moveTo>
                  <a:lnTo>
                    <a:pt x="93369" y="33808"/>
                  </a:lnTo>
                  <a:lnTo>
                    <a:pt x="85824" y="33671"/>
                  </a:lnTo>
                  <a:lnTo>
                    <a:pt x="110716" y="33671"/>
                  </a:lnTo>
                  <a:lnTo>
                    <a:pt x="108461" y="33734"/>
                  </a:lnTo>
                  <a:lnTo>
                    <a:pt x="100916" y="33829"/>
                  </a:lnTo>
                  <a:close/>
                </a:path>
              </a:pathLst>
            </a:custGeom>
            <a:solidFill>
              <a:srgbClr val="447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" name="object 47"/>
          <p:cNvGrpSpPr/>
          <p:nvPr/>
        </p:nvGrpSpPr>
        <p:grpSpPr>
          <a:xfrm>
            <a:off x="7283817" y="5370058"/>
            <a:ext cx="163830" cy="636905"/>
            <a:chOff x="7283817" y="5370058"/>
            <a:chExt cx="163830" cy="636905"/>
          </a:xfrm>
        </p:grpSpPr>
        <p:pic>
          <p:nvPicPr>
            <p:cNvPr id="48" name="object 4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11450" y="5704205"/>
              <a:ext cx="95250" cy="95249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7298331" y="5446974"/>
              <a:ext cx="135890" cy="560070"/>
            </a:xfrm>
            <a:custGeom>
              <a:avLst/>
              <a:gdLst/>
              <a:ahLst/>
              <a:cxnLst/>
              <a:rect l="l" t="t" r="r" b="b"/>
              <a:pathLst>
                <a:path w="135890" h="560070">
                  <a:moveTo>
                    <a:pt x="61582" y="559576"/>
                  </a:moveTo>
                  <a:lnTo>
                    <a:pt x="24653" y="549324"/>
                  </a:lnTo>
                  <a:lnTo>
                    <a:pt x="4262" y="512492"/>
                  </a:lnTo>
                  <a:lnTo>
                    <a:pt x="0" y="18068"/>
                  </a:lnTo>
                  <a:lnTo>
                    <a:pt x="135731" y="0"/>
                  </a:lnTo>
                  <a:lnTo>
                    <a:pt x="135343" y="50298"/>
                  </a:lnTo>
                  <a:lnTo>
                    <a:pt x="135092" y="100398"/>
                  </a:lnTo>
                  <a:lnTo>
                    <a:pt x="134899" y="150332"/>
                  </a:lnTo>
                  <a:lnTo>
                    <a:pt x="134681" y="200135"/>
                  </a:lnTo>
                  <a:lnTo>
                    <a:pt x="134356" y="249839"/>
                  </a:lnTo>
                  <a:lnTo>
                    <a:pt x="133845" y="299479"/>
                  </a:lnTo>
                  <a:lnTo>
                    <a:pt x="133065" y="349087"/>
                  </a:lnTo>
                  <a:lnTo>
                    <a:pt x="131935" y="398698"/>
                  </a:lnTo>
                  <a:lnTo>
                    <a:pt x="130374" y="448345"/>
                  </a:lnTo>
                  <a:lnTo>
                    <a:pt x="128299" y="498062"/>
                  </a:lnTo>
                  <a:lnTo>
                    <a:pt x="113178" y="538463"/>
                  </a:lnTo>
                  <a:lnTo>
                    <a:pt x="74376" y="557766"/>
                  </a:lnTo>
                  <a:lnTo>
                    <a:pt x="61582" y="559576"/>
                  </a:lnTo>
                  <a:close/>
                </a:path>
              </a:pathLst>
            </a:custGeom>
            <a:solidFill>
              <a:srgbClr val="D6D8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310143" y="5637604"/>
              <a:ext cx="109220" cy="347980"/>
            </a:xfrm>
            <a:custGeom>
              <a:avLst/>
              <a:gdLst/>
              <a:ahLst/>
              <a:cxnLst/>
              <a:rect l="l" t="t" r="r" b="b"/>
              <a:pathLst>
                <a:path w="109220" h="347979">
                  <a:moveTo>
                    <a:pt x="47589" y="347966"/>
                  </a:moveTo>
                  <a:lnTo>
                    <a:pt x="9596" y="328945"/>
                  </a:lnTo>
                  <a:lnTo>
                    <a:pt x="2138" y="289294"/>
                  </a:lnTo>
                  <a:lnTo>
                    <a:pt x="303" y="205512"/>
                  </a:lnTo>
                  <a:lnTo>
                    <a:pt x="0" y="154160"/>
                  </a:lnTo>
                  <a:lnTo>
                    <a:pt x="6" y="102806"/>
                  </a:lnTo>
                  <a:lnTo>
                    <a:pt x="324" y="51452"/>
                  </a:lnTo>
                  <a:lnTo>
                    <a:pt x="24513" y="29501"/>
                  </a:lnTo>
                  <a:lnTo>
                    <a:pt x="31052" y="30109"/>
                  </a:lnTo>
                  <a:lnTo>
                    <a:pt x="37436" y="29860"/>
                  </a:lnTo>
                  <a:lnTo>
                    <a:pt x="75862" y="16520"/>
                  </a:lnTo>
                  <a:lnTo>
                    <a:pt x="85590" y="8476"/>
                  </a:lnTo>
                  <a:lnTo>
                    <a:pt x="96843" y="3115"/>
                  </a:lnTo>
                  <a:lnTo>
                    <a:pt x="103911" y="0"/>
                  </a:lnTo>
                  <a:lnTo>
                    <a:pt x="108950" y="3713"/>
                  </a:lnTo>
                  <a:lnTo>
                    <a:pt x="107863" y="58740"/>
                  </a:lnTo>
                  <a:lnTo>
                    <a:pt x="107536" y="113913"/>
                  </a:lnTo>
                  <a:lnTo>
                    <a:pt x="107391" y="168288"/>
                  </a:lnTo>
                  <a:lnTo>
                    <a:pt x="106848" y="220920"/>
                  </a:lnTo>
                  <a:lnTo>
                    <a:pt x="105328" y="270862"/>
                  </a:lnTo>
                  <a:lnTo>
                    <a:pt x="100217" y="310314"/>
                  </a:lnTo>
                  <a:lnTo>
                    <a:pt x="77688" y="341708"/>
                  </a:lnTo>
                  <a:lnTo>
                    <a:pt x="58062" y="347668"/>
                  </a:lnTo>
                  <a:lnTo>
                    <a:pt x="47589" y="347966"/>
                  </a:lnTo>
                  <a:close/>
                </a:path>
              </a:pathLst>
            </a:custGeom>
            <a:solidFill>
              <a:srgbClr val="D333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310535" y="5637684"/>
              <a:ext cx="108585" cy="62230"/>
            </a:xfrm>
            <a:custGeom>
              <a:avLst/>
              <a:gdLst/>
              <a:ahLst/>
              <a:cxnLst/>
              <a:rect l="l" t="t" r="r" b="b"/>
              <a:pathLst>
                <a:path w="108584" h="62229">
                  <a:moveTo>
                    <a:pt x="24116" y="62159"/>
                  </a:moveTo>
                  <a:lnTo>
                    <a:pt x="15032" y="60781"/>
                  </a:lnTo>
                  <a:lnTo>
                    <a:pt x="6722" y="56770"/>
                  </a:lnTo>
                  <a:lnTo>
                    <a:pt x="0" y="50387"/>
                  </a:lnTo>
                  <a:lnTo>
                    <a:pt x="1920" y="43999"/>
                  </a:lnTo>
                  <a:lnTo>
                    <a:pt x="6097" y="38480"/>
                  </a:lnTo>
                  <a:lnTo>
                    <a:pt x="11728" y="34147"/>
                  </a:lnTo>
                  <a:lnTo>
                    <a:pt x="18009" y="31318"/>
                  </a:lnTo>
                  <a:lnTo>
                    <a:pt x="24121" y="29422"/>
                  </a:lnTo>
                  <a:lnTo>
                    <a:pt x="30659" y="30029"/>
                  </a:lnTo>
                  <a:lnTo>
                    <a:pt x="37043" y="29780"/>
                  </a:lnTo>
                  <a:lnTo>
                    <a:pt x="75470" y="16440"/>
                  </a:lnTo>
                  <a:lnTo>
                    <a:pt x="85198" y="8397"/>
                  </a:lnTo>
                  <a:lnTo>
                    <a:pt x="96387" y="3066"/>
                  </a:lnTo>
                  <a:lnTo>
                    <a:pt x="103358" y="0"/>
                  </a:lnTo>
                  <a:lnTo>
                    <a:pt x="108387" y="3524"/>
                  </a:lnTo>
                  <a:lnTo>
                    <a:pt x="108474" y="12856"/>
                  </a:lnTo>
                  <a:lnTo>
                    <a:pt x="106329" y="17705"/>
                  </a:lnTo>
                  <a:lnTo>
                    <a:pt x="75814" y="35320"/>
                  </a:lnTo>
                  <a:lnTo>
                    <a:pt x="68878" y="37625"/>
                  </a:lnTo>
                  <a:lnTo>
                    <a:pt x="62276" y="40980"/>
                  </a:lnTo>
                  <a:lnTo>
                    <a:pt x="56290" y="45240"/>
                  </a:lnTo>
                  <a:lnTo>
                    <a:pt x="50705" y="49497"/>
                  </a:lnTo>
                  <a:lnTo>
                    <a:pt x="45158" y="53823"/>
                  </a:lnTo>
                  <a:lnTo>
                    <a:pt x="39395" y="57709"/>
                  </a:lnTo>
                  <a:lnTo>
                    <a:pt x="33159" y="60641"/>
                  </a:lnTo>
                  <a:lnTo>
                    <a:pt x="24116" y="62159"/>
                  </a:lnTo>
                  <a:close/>
                </a:path>
              </a:pathLst>
            </a:custGeom>
            <a:solidFill>
              <a:srgbClr val="B12E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83817" y="5381069"/>
              <a:ext cx="163372" cy="123433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7285404" y="5370058"/>
              <a:ext cx="161290" cy="571500"/>
            </a:xfrm>
            <a:custGeom>
              <a:avLst/>
              <a:gdLst/>
              <a:ahLst/>
              <a:cxnLst/>
              <a:rect l="l" t="t" r="r" b="b"/>
              <a:pathLst>
                <a:path w="161290" h="571500">
                  <a:moveTo>
                    <a:pt x="131807" y="570871"/>
                  </a:moveTo>
                  <a:lnTo>
                    <a:pt x="119942" y="570864"/>
                  </a:lnTo>
                  <a:lnTo>
                    <a:pt x="109700" y="570595"/>
                  </a:lnTo>
                  <a:lnTo>
                    <a:pt x="104960" y="570010"/>
                  </a:lnTo>
                  <a:lnTo>
                    <a:pt x="103339" y="568243"/>
                  </a:lnTo>
                  <a:lnTo>
                    <a:pt x="104305" y="565118"/>
                  </a:lnTo>
                  <a:lnTo>
                    <a:pt x="108212" y="562385"/>
                  </a:lnTo>
                  <a:lnTo>
                    <a:pt x="110722" y="562280"/>
                  </a:lnTo>
                  <a:lnTo>
                    <a:pt x="141819" y="561534"/>
                  </a:lnTo>
                  <a:lnTo>
                    <a:pt x="141416" y="570672"/>
                  </a:lnTo>
                  <a:lnTo>
                    <a:pt x="131807" y="570871"/>
                  </a:lnTo>
                  <a:close/>
                </a:path>
                <a:path w="161290" h="571500">
                  <a:moveTo>
                    <a:pt x="143518" y="518836"/>
                  </a:moveTo>
                  <a:lnTo>
                    <a:pt x="135281" y="518689"/>
                  </a:lnTo>
                  <a:lnTo>
                    <a:pt x="113124" y="517833"/>
                  </a:lnTo>
                  <a:lnTo>
                    <a:pt x="107028" y="517697"/>
                  </a:lnTo>
                  <a:lnTo>
                    <a:pt x="107038" y="510484"/>
                  </a:lnTo>
                  <a:lnTo>
                    <a:pt x="111614" y="511074"/>
                  </a:lnTo>
                  <a:lnTo>
                    <a:pt x="143792" y="511074"/>
                  </a:lnTo>
                  <a:lnTo>
                    <a:pt x="143518" y="518836"/>
                  </a:lnTo>
                  <a:close/>
                </a:path>
                <a:path w="161290" h="571500">
                  <a:moveTo>
                    <a:pt x="143792" y="511074"/>
                  </a:moveTo>
                  <a:lnTo>
                    <a:pt x="111614" y="511074"/>
                  </a:lnTo>
                  <a:lnTo>
                    <a:pt x="134559" y="510525"/>
                  </a:lnTo>
                  <a:lnTo>
                    <a:pt x="143799" y="510862"/>
                  </a:lnTo>
                  <a:lnTo>
                    <a:pt x="143792" y="511074"/>
                  </a:lnTo>
                  <a:close/>
                </a:path>
                <a:path w="161290" h="571500">
                  <a:moveTo>
                    <a:pt x="110193" y="467926"/>
                  </a:moveTo>
                  <a:lnTo>
                    <a:pt x="106411" y="465676"/>
                  </a:lnTo>
                  <a:lnTo>
                    <a:pt x="105309" y="462874"/>
                  </a:lnTo>
                  <a:lnTo>
                    <a:pt x="106673" y="461122"/>
                  </a:lnTo>
                  <a:lnTo>
                    <a:pt x="112478" y="459369"/>
                  </a:lnTo>
                  <a:lnTo>
                    <a:pt x="123518" y="458875"/>
                  </a:lnTo>
                  <a:lnTo>
                    <a:pt x="135774" y="459416"/>
                  </a:lnTo>
                  <a:lnTo>
                    <a:pt x="145227" y="460768"/>
                  </a:lnTo>
                  <a:lnTo>
                    <a:pt x="145053" y="467676"/>
                  </a:lnTo>
                  <a:lnTo>
                    <a:pt x="120555" y="467676"/>
                  </a:lnTo>
                  <a:lnTo>
                    <a:pt x="114703" y="467752"/>
                  </a:lnTo>
                  <a:lnTo>
                    <a:pt x="112518" y="467856"/>
                  </a:lnTo>
                  <a:lnTo>
                    <a:pt x="110193" y="467926"/>
                  </a:lnTo>
                  <a:close/>
                </a:path>
                <a:path w="161290" h="571500">
                  <a:moveTo>
                    <a:pt x="138823" y="467746"/>
                  </a:moveTo>
                  <a:lnTo>
                    <a:pt x="120555" y="467676"/>
                  </a:lnTo>
                  <a:lnTo>
                    <a:pt x="145053" y="467676"/>
                  </a:lnTo>
                  <a:lnTo>
                    <a:pt x="138823" y="467746"/>
                  </a:lnTo>
                  <a:close/>
                </a:path>
                <a:path w="161290" h="571500">
                  <a:moveTo>
                    <a:pt x="107547" y="424213"/>
                  </a:moveTo>
                  <a:lnTo>
                    <a:pt x="108358" y="421889"/>
                  </a:lnTo>
                  <a:lnTo>
                    <a:pt x="104712" y="419146"/>
                  </a:lnTo>
                  <a:lnTo>
                    <a:pt x="106926" y="416702"/>
                  </a:lnTo>
                  <a:lnTo>
                    <a:pt x="107872" y="416657"/>
                  </a:lnTo>
                  <a:lnTo>
                    <a:pt x="108717" y="416657"/>
                  </a:lnTo>
                  <a:lnTo>
                    <a:pt x="137161" y="415785"/>
                  </a:lnTo>
                  <a:lnTo>
                    <a:pt x="146173" y="415776"/>
                  </a:lnTo>
                  <a:lnTo>
                    <a:pt x="146037" y="423163"/>
                  </a:lnTo>
                  <a:lnTo>
                    <a:pt x="112537" y="423163"/>
                  </a:lnTo>
                  <a:lnTo>
                    <a:pt x="107547" y="424213"/>
                  </a:lnTo>
                  <a:close/>
                </a:path>
                <a:path w="161290" h="571500">
                  <a:moveTo>
                    <a:pt x="145989" y="425776"/>
                  </a:moveTo>
                  <a:lnTo>
                    <a:pt x="135901" y="424612"/>
                  </a:lnTo>
                  <a:lnTo>
                    <a:pt x="123369" y="423518"/>
                  </a:lnTo>
                  <a:lnTo>
                    <a:pt x="112537" y="423163"/>
                  </a:lnTo>
                  <a:lnTo>
                    <a:pt x="146037" y="423163"/>
                  </a:lnTo>
                  <a:lnTo>
                    <a:pt x="145989" y="425776"/>
                  </a:lnTo>
                  <a:close/>
                </a:path>
                <a:path w="161290" h="571500">
                  <a:moveTo>
                    <a:pt x="146912" y="363993"/>
                  </a:moveTo>
                  <a:lnTo>
                    <a:pt x="117461" y="363993"/>
                  </a:lnTo>
                  <a:lnTo>
                    <a:pt x="128287" y="363918"/>
                  </a:lnTo>
                  <a:lnTo>
                    <a:pt x="139108" y="363672"/>
                  </a:lnTo>
                  <a:lnTo>
                    <a:pt x="146921" y="363253"/>
                  </a:lnTo>
                  <a:lnTo>
                    <a:pt x="146912" y="363993"/>
                  </a:lnTo>
                  <a:close/>
                </a:path>
                <a:path w="161290" h="571500">
                  <a:moveTo>
                    <a:pt x="146809" y="372621"/>
                  </a:moveTo>
                  <a:lnTo>
                    <a:pt x="139011" y="372207"/>
                  </a:lnTo>
                  <a:lnTo>
                    <a:pt x="117421" y="371380"/>
                  </a:lnTo>
                  <a:lnTo>
                    <a:pt x="109625" y="370969"/>
                  </a:lnTo>
                  <a:lnTo>
                    <a:pt x="109635" y="363896"/>
                  </a:lnTo>
                  <a:lnTo>
                    <a:pt x="117461" y="363993"/>
                  </a:lnTo>
                  <a:lnTo>
                    <a:pt x="146912" y="363993"/>
                  </a:lnTo>
                  <a:lnTo>
                    <a:pt x="146809" y="372621"/>
                  </a:lnTo>
                  <a:close/>
                </a:path>
                <a:path w="161290" h="571500">
                  <a:moveTo>
                    <a:pt x="112125" y="326843"/>
                  </a:moveTo>
                  <a:lnTo>
                    <a:pt x="109324" y="325285"/>
                  </a:lnTo>
                  <a:lnTo>
                    <a:pt x="108552" y="323090"/>
                  </a:lnTo>
                  <a:lnTo>
                    <a:pt x="109751" y="322015"/>
                  </a:lnTo>
                  <a:lnTo>
                    <a:pt x="115403" y="320969"/>
                  </a:lnTo>
                  <a:lnTo>
                    <a:pt x="126242" y="320852"/>
                  </a:lnTo>
                  <a:lnTo>
                    <a:pt x="138225" y="321588"/>
                  </a:lnTo>
                  <a:lnTo>
                    <a:pt x="147220" y="323090"/>
                  </a:lnTo>
                  <a:lnTo>
                    <a:pt x="147280" y="326708"/>
                  </a:lnTo>
                  <a:lnTo>
                    <a:pt x="113809" y="326708"/>
                  </a:lnTo>
                  <a:lnTo>
                    <a:pt x="112125" y="326843"/>
                  </a:lnTo>
                  <a:close/>
                </a:path>
                <a:path w="161290" h="571500">
                  <a:moveTo>
                    <a:pt x="147246" y="330885"/>
                  </a:moveTo>
                  <a:lnTo>
                    <a:pt x="145795" y="330586"/>
                  </a:lnTo>
                  <a:lnTo>
                    <a:pt x="144362" y="330227"/>
                  </a:lnTo>
                  <a:lnTo>
                    <a:pt x="142989" y="329824"/>
                  </a:lnTo>
                  <a:lnTo>
                    <a:pt x="137618" y="328896"/>
                  </a:lnTo>
                  <a:lnTo>
                    <a:pt x="129252" y="327955"/>
                  </a:lnTo>
                  <a:lnTo>
                    <a:pt x="120857" y="327190"/>
                  </a:lnTo>
                  <a:lnTo>
                    <a:pt x="115402" y="326788"/>
                  </a:lnTo>
                  <a:lnTo>
                    <a:pt x="113809" y="326708"/>
                  </a:lnTo>
                  <a:lnTo>
                    <a:pt x="147280" y="326708"/>
                  </a:lnTo>
                  <a:lnTo>
                    <a:pt x="147246" y="330885"/>
                  </a:lnTo>
                  <a:close/>
                </a:path>
                <a:path w="161290" h="571500">
                  <a:moveTo>
                    <a:pt x="124208" y="285410"/>
                  </a:moveTo>
                  <a:lnTo>
                    <a:pt x="112732" y="285129"/>
                  </a:lnTo>
                  <a:lnTo>
                    <a:pt x="107397" y="284170"/>
                  </a:lnTo>
                  <a:lnTo>
                    <a:pt x="106533" y="282622"/>
                  </a:lnTo>
                  <a:lnTo>
                    <a:pt x="106246" y="280741"/>
                  </a:lnTo>
                  <a:lnTo>
                    <a:pt x="106605" y="278994"/>
                  </a:lnTo>
                  <a:lnTo>
                    <a:pt x="113632" y="278118"/>
                  </a:lnTo>
                  <a:lnTo>
                    <a:pt x="125475" y="276812"/>
                  </a:lnTo>
                  <a:lnTo>
                    <a:pt x="138137" y="275633"/>
                  </a:lnTo>
                  <a:lnTo>
                    <a:pt x="147615" y="275141"/>
                  </a:lnTo>
                  <a:lnTo>
                    <a:pt x="147561" y="284753"/>
                  </a:lnTo>
                  <a:lnTo>
                    <a:pt x="137319" y="285216"/>
                  </a:lnTo>
                  <a:lnTo>
                    <a:pt x="124208" y="285410"/>
                  </a:lnTo>
                  <a:close/>
                </a:path>
                <a:path w="161290" h="571500">
                  <a:moveTo>
                    <a:pt x="105809" y="236446"/>
                  </a:moveTo>
                  <a:lnTo>
                    <a:pt x="105790" y="228059"/>
                  </a:lnTo>
                  <a:lnTo>
                    <a:pt x="111526" y="227424"/>
                  </a:lnTo>
                  <a:lnTo>
                    <a:pt x="124290" y="226817"/>
                  </a:lnTo>
                  <a:lnTo>
                    <a:pt x="147833" y="225978"/>
                  </a:lnTo>
                  <a:lnTo>
                    <a:pt x="147794" y="235719"/>
                  </a:lnTo>
                  <a:lnTo>
                    <a:pt x="105809" y="236446"/>
                  </a:lnTo>
                  <a:close/>
                </a:path>
                <a:path w="161290" h="571500">
                  <a:moveTo>
                    <a:pt x="138051" y="188013"/>
                  </a:moveTo>
                  <a:lnTo>
                    <a:pt x="98931" y="185082"/>
                  </a:lnTo>
                  <a:lnTo>
                    <a:pt x="99368" y="182972"/>
                  </a:lnTo>
                  <a:lnTo>
                    <a:pt x="101761" y="180946"/>
                  </a:lnTo>
                  <a:lnTo>
                    <a:pt x="114228" y="179427"/>
                  </a:lnTo>
                  <a:lnTo>
                    <a:pt x="126503" y="178796"/>
                  </a:lnTo>
                  <a:lnTo>
                    <a:pt x="138767" y="178601"/>
                  </a:lnTo>
                  <a:lnTo>
                    <a:pt x="148018" y="178786"/>
                  </a:lnTo>
                  <a:lnTo>
                    <a:pt x="147979" y="187726"/>
                  </a:lnTo>
                  <a:lnTo>
                    <a:pt x="138051" y="188013"/>
                  </a:lnTo>
                  <a:close/>
                </a:path>
                <a:path w="161290" h="571500">
                  <a:moveTo>
                    <a:pt x="22028" y="119588"/>
                  </a:moveTo>
                  <a:lnTo>
                    <a:pt x="19223" y="119304"/>
                  </a:lnTo>
                  <a:lnTo>
                    <a:pt x="16975" y="116870"/>
                  </a:lnTo>
                  <a:lnTo>
                    <a:pt x="14999" y="111455"/>
                  </a:lnTo>
                  <a:lnTo>
                    <a:pt x="14977" y="90609"/>
                  </a:lnTo>
                  <a:lnTo>
                    <a:pt x="14822" y="80582"/>
                  </a:lnTo>
                  <a:lnTo>
                    <a:pt x="12725" y="36493"/>
                  </a:lnTo>
                  <a:lnTo>
                    <a:pt x="7019" y="25159"/>
                  </a:lnTo>
                  <a:lnTo>
                    <a:pt x="1339" y="23059"/>
                  </a:lnTo>
                  <a:lnTo>
                    <a:pt x="43843" y="224"/>
                  </a:lnTo>
                  <a:lnTo>
                    <a:pt x="77411" y="0"/>
                  </a:lnTo>
                  <a:lnTo>
                    <a:pt x="111192" y="3376"/>
                  </a:lnTo>
                  <a:lnTo>
                    <a:pt x="144741" y="7116"/>
                  </a:lnTo>
                  <a:lnTo>
                    <a:pt x="151338" y="7673"/>
                  </a:lnTo>
                  <a:lnTo>
                    <a:pt x="159435" y="9450"/>
                  </a:lnTo>
                  <a:lnTo>
                    <a:pt x="161158" y="16000"/>
                  </a:lnTo>
                  <a:lnTo>
                    <a:pt x="156751" y="22884"/>
                  </a:lnTo>
                  <a:lnTo>
                    <a:pt x="150018" y="27056"/>
                  </a:lnTo>
                  <a:lnTo>
                    <a:pt x="148483" y="27568"/>
                  </a:lnTo>
                  <a:lnTo>
                    <a:pt x="20509" y="27568"/>
                  </a:lnTo>
                  <a:lnTo>
                    <a:pt x="22028" y="119588"/>
                  </a:lnTo>
                  <a:close/>
                </a:path>
                <a:path w="161290" h="571500">
                  <a:moveTo>
                    <a:pt x="52625" y="124620"/>
                  </a:moveTo>
                  <a:lnTo>
                    <a:pt x="45110" y="83823"/>
                  </a:lnTo>
                  <a:lnTo>
                    <a:pt x="45014" y="63148"/>
                  </a:lnTo>
                  <a:lnTo>
                    <a:pt x="44522" y="55404"/>
                  </a:lnTo>
                  <a:lnTo>
                    <a:pt x="43801" y="47206"/>
                  </a:lnTo>
                  <a:lnTo>
                    <a:pt x="43450" y="39046"/>
                  </a:lnTo>
                  <a:lnTo>
                    <a:pt x="44116" y="30799"/>
                  </a:lnTo>
                  <a:lnTo>
                    <a:pt x="36223" y="29918"/>
                  </a:lnTo>
                  <a:lnTo>
                    <a:pt x="28354" y="28837"/>
                  </a:lnTo>
                  <a:lnTo>
                    <a:pt x="20509" y="27568"/>
                  </a:lnTo>
                  <a:lnTo>
                    <a:pt x="148483" y="27568"/>
                  </a:lnTo>
                  <a:lnTo>
                    <a:pt x="142372" y="29609"/>
                  </a:lnTo>
                  <a:lnTo>
                    <a:pt x="142515" y="30978"/>
                  </a:lnTo>
                  <a:lnTo>
                    <a:pt x="137547" y="30978"/>
                  </a:lnTo>
                  <a:lnTo>
                    <a:pt x="135610" y="31446"/>
                  </a:lnTo>
                  <a:lnTo>
                    <a:pt x="50227" y="31446"/>
                  </a:lnTo>
                  <a:lnTo>
                    <a:pt x="50354" y="32924"/>
                  </a:lnTo>
                  <a:lnTo>
                    <a:pt x="52625" y="124620"/>
                  </a:lnTo>
                  <a:close/>
                </a:path>
                <a:path w="161290" h="571500">
                  <a:moveTo>
                    <a:pt x="142125" y="111455"/>
                  </a:moveTo>
                  <a:lnTo>
                    <a:pt x="140939" y="93085"/>
                  </a:lnTo>
                  <a:lnTo>
                    <a:pt x="140396" y="83823"/>
                  </a:lnTo>
                  <a:lnTo>
                    <a:pt x="139696" y="69998"/>
                  </a:lnTo>
                  <a:lnTo>
                    <a:pt x="138825" y="49222"/>
                  </a:lnTo>
                  <a:lnTo>
                    <a:pt x="137290" y="39644"/>
                  </a:lnTo>
                  <a:lnTo>
                    <a:pt x="137547" y="30978"/>
                  </a:lnTo>
                  <a:lnTo>
                    <a:pt x="142515" y="30978"/>
                  </a:lnTo>
                  <a:lnTo>
                    <a:pt x="144834" y="53260"/>
                  </a:lnTo>
                  <a:lnTo>
                    <a:pt x="146893" y="79197"/>
                  </a:lnTo>
                  <a:lnTo>
                    <a:pt x="146987" y="80582"/>
                  </a:lnTo>
                  <a:lnTo>
                    <a:pt x="147898" y="102252"/>
                  </a:lnTo>
                  <a:lnTo>
                    <a:pt x="146736" y="111420"/>
                  </a:lnTo>
                  <a:lnTo>
                    <a:pt x="142125" y="111455"/>
                  </a:lnTo>
                  <a:close/>
                </a:path>
                <a:path w="161290" h="571500">
                  <a:moveTo>
                    <a:pt x="89232" y="124735"/>
                  </a:moveTo>
                  <a:lnTo>
                    <a:pt x="81193" y="123794"/>
                  </a:lnTo>
                  <a:lnTo>
                    <a:pt x="80498" y="115305"/>
                  </a:lnTo>
                  <a:lnTo>
                    <a:pt x="80106" y="97642"/>
                  </a:lnTo>
                  <a:lnTo>
                    <a:pt x="79727" y="65353"/>
                  </a:lnTo>
                  <a:lnTo>
                    <a:pt x="79210" y="58550"/>
                  </a:lnTo>
                  <a:lnTo>
                    <a:pt x="78396" y="50094"/>
                  </a:lnTo>
                  <a:lnTo>
                    <a:pt x="78088" y="42856"/>
                  </a:lnTo>
                  <a:lnTo>
                    <a:pt x="78084" y="41104"/>
                  </a:lnTo>
                  <a:lnTo>
                    <a:pt x="78772" y="33829"/>
                  </a:lnTo>
                  <a:lnTo>
                    <a:pt x="78705" y="33432"/>
                  </a:lnTo>
                  <a:lnTo>
                    <a:pt x="71654" y="33096"/>
                  </a:lnTo>
                  <a:lnTo>
                    <a:pt x="64504" y="32650"/>
                  </a:lnTo>
                  <a:lnTo>
                    <a:pt x="57361" y="32100"/>
                  </a:lnTo>
                  <a:lnTo>
                    <a:pt x="50227" y="31446"/>
                  </a:lnTo>
                  <a:lnTo>
                    <a:pt x="135610" y="31446"/>
                  </a:lnTo>
                  <a:lnTo>
                    <a:pt x="132251" y="32257"/>
                  </a:lnTo>
                  <a:lnTo>
                    <a:pt x="126688" y="32924"/>
                  </a:lnTo>
                  <a:lnTo>
                    <a:pt x="121256" y="33268"/>
                  </a:lnTo>
                  <a:lnTo>
                    <a:pt x="121268" y="33521"/>
                  </a:lnTo>
                  <a:lnTo>
                    <a:pt x="116003" y="33521"/>
                  </a:lnTo>
                  <a:lnTo>
                    <a:pt x="110716" y="33671"/>
                  </a:lnTo>
                  <a:lnTo>
                    <a:pt x="85824" y="33671"/>
                  </a:lnTo>
                  <a:lnTo>
                    <a:pt x="86879" y="55592"/>
                  </a:lnTo>
                  <a:lnTo>
                    <a:pt x="87773" y="80582"/>
                  </a:lnTo>
                  <a:lnTo>
                    <a:pt x="88566" y="105591"/>
                  </a:lnTo>
                  <a:lnTo>
                    <a:pt x="89232" y="124735"/>
                  </a:lnTo>
                  <a:close/>
                </a:path>
                <a:path w="161290" h="571500">
                  <a:moveTo>
                    <a:pt x="118421" y="117239"/>
                  </a:moveTo>
                  <a:lnTo>
                    <a:pt x="117387" y="116328"/>
                  </a:lnTo>
                  <a:lnTo>
                    <a:pt x="116204" y="111455"/>
                  </a:lnTo>
                  <a:lnTo>
                    <a:pt x="116264" y="103935"/>
                  </a:lnTo>
                  <a:lnTo>
                    <a:pt x="116824" y="96384"/>
                  </a:lnTo>
                  <a:lnTo>
                    <a:pt x="117154" y="90609"/>
                  </a:lnTo>
                  <a:lnTo>
                    <a:pt x="115243" y="49356"/>
                  </a:lnTo>
                  <a:lnTo>
                    <a:pt x="114990" y="41104"/>
                  </a:lnTo>
                  <a:lnTo>
                    <a:pt x="116003" y="33521"/>
                  </a:lnTo>
                  <a:lnTo>
                    <a:pt x="121268" y="33521"/>
                  </a:lnTo>
                  <a:lnTo>
                    <a:pt x="121524" y="39046"/>
                  </a:lnTo>
                  <a:lnTo>
                    <a:pt x="121412" y="53260"/>
                  </a:lnTo>
                  <a:lnTo>
                    <a:pt x="121231" y="58550"/>
                  </a:lnTo>
                  <a:lnTo>
                    <a:pt x="121297" y="83823"/>
                  </a:lnTo>
                  <a:lnTo>
                    <a:pt x="121529" y="105591"/>
                  </a:lnTo>
                  <a:lnTo>
                    <a:pt x="121596" y="114242"/>
                  </a:lnTo>
                  <a:lnTo>
                    <a:pt x="120144" y="116601"/>
                  </a:lnTo>
                  <a:lnTo>
                    <a:pt x="118421" y="117239"/>
                  </a:lnTo>
                  <a:close/>
                </a:path>
                <a:path w="161290" h="571500">
                  <a:moveTo>
                    <a:pt x="100916" y="33829"/>
                  </a:moveTo>
                  <a:lnTo>
                    <a:pt x="93369" y="33808"/>
                  </a:lnTo>
                  <a:lnTo>
                    <a:pt x="85824" y="33671"/>
                  </a:lnTo>
                  <a:lnTo>
                    <a:pt x="110716" y="33671"/>
                  </a:lnTo>
                  <a:lnTo>
                    <a:pt x="108461" y="33734"/>
                  </a:lnTo>
                  <a:lnTo>
                    <a:pt x="100916" y="33829"/>
                  </a:lnTo>
                  <a:close/>
                </a:path>
              </a:pathLst>
            </a:custGeom>
            <a:solidFill>
              <a:srgbClr val="447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7283817" y="6178632"/>
            <a:ext cx="163830" cy="636905"/>
            <a:chOff x="7283817" y="6178632"/>
            <a:chExt cx="163830" cy="636905"/>
          </a:xfrm>
        </p:grpSpPr>
        <p:pic>
          <p:nvPicPr>
            <p:cNvPr id="55" name="object 5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11450" y="6485255"/>
              <a:ext cx="95250" cy="95249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7298331" y="6255548"/>
              <a:ext cx="135890" cy="560070"/>
            </a:xfrm>
            <a:custGeom>
              <a:avLst/>
              <a:gdLst/>
              <a:ahLst/>
              <a:cxnLst/>
              <a:rect l="l" t="t" r="r" b="b"/>
              <a:pathLst>
                <a:path w="135890" h="560070">
                  <a:moveTo>
                    <a:pt x="61582" y="559576"/>
                  </a:moveTo>
                  <a:lnTo>
                    <a:pt x="24653" y="549324"/>
                  </a:lnTo>
                  <a:lnTo>
                    <a:pt x="4262" y="512492"/>
                  </a:lnTo>
                  <a:lnTo>
                    <a:pt x="0" y="18068"/>
                  </a:lnTo>
                  <a:lnTo>
                    <a:pt x="135731" y="0"/>
                  </a:lnTo>
                  <a:lnTo>
                    <a:pt x="135343" y="50298"/>
                  </a:lnTo>
                  <a:lnTo>
                    <a:pt x="135092" y="100398"/>
                  </a:lnTo>
                  <a:lnTo>
                    <a:pt x="134899" y="150332"/>
                  </a:lnTo>
                  <a:lnTo>
                    <a:pt x="134681" y="200135"/>
                  </a:lnTo>
                  <a:lnTo>
                    <a:pt x="134356" y="249839"/>
                  </a:lnTo>
                  <a:lnTo>
                    <a:pt x="133845" y="299479"/>
                  </a:lnTo>
                  <a:lnTo>
                    <a:pt x="133065" y="349087"/>
                  </a:lnTo>
                  <a:lnTo>
                    <a:pt x="131935" y="398698"/>
                  </a:lnTo>
                  <a:lnTo>
                    <a:pt x="130374" y="448345"/>
                  </a:lnTo>
                  <a:lnTo>
                    <a:pt x="128299" y="498062"/>
                  </a:lnTo>
                  <a:lnTo>
                    <a:pt x="113178" y="538463"/>
                  </a:lnTo>
                  <a:lnTo>
                    <a:pt x="74376" y="557766"/>
                  </a:lnTo>
                  <a:lnTo>
                    <a:pt x="61582" y="559576"/>
                  </a:lnTo>
                  <a:close/>
                </a:path>
              </a:pathLst>
            </a:custGeom>
            <a:solidFill>
              <a:srgbClr val="D6D8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310143" y="6446178"/>
              <a:ext cx="109220" cy="347980"/>
            </a:xfrm>
            <a:custGeom>
              <a:avLst/>
              <a:gdLst/>
              <a:ahLst/>
              <a:cxnLst/>
              <a:rect l="l" t="t" r="r" b="b"/>
              <a:pathLst>
                <a:path w="109220" h="347979">
                  <a:moveTo>
                    <a:pt x="47589" y="347966"/>
                  </a:moveTo>
                  <a:lnTo>
                    <a:pt x="9596" y="328945"/>
                  </a:lnTo>
                  <a:lnTo>
                    <a:pt x="2138" y="289294"/>
                  </a:lnTo>
                  <a:lnTo>
                    <a:pt x="303" y="205512"/>
                  </a:lnTo>
                  <a:lnTo>
                    <a:pt x="0" y="154160"/>
                  </a:lnTo>
                  <a:lnTo>
                    <a:pt x="6" y="102806"/>
                  </a:lnTo>
                  <a:lnTo>
                    <a:pt x="324" y="51452"/>
                  </a:lnTo>
                  <a:lnTo>
                    <a:pt x="24513" y="29501"/>
                  </a:lnTo>
                  <a:lnTo>
                    <a:pt x="31052" y="30109"/>
                  </a:lnTo>
                  <a:lnTo>
                    <a:pt x="37436" y="29860"/>
                  </a:lnTo>
                  <a:lnTo>
                    <a:pt x="75862" y="16520"/>
                  </a:lnTo>
                  <a:lnTo>
                    <a:pt x="85590" y="8476"/>
                  </a:lnTo>
                  <a:lnTo>
                    <a:pt x="96843" y="3115"/>
                  </a:lnTo>
                  <a:lnTo>
                    <a:pt x="103911" y="0"/>
                  </a:lnTo>
                  <a:lnTo>
                    <a:pt x="108950" y="3713"/>
                  </a:lnTo>
                  <a:lnTo>
                    <a:pt x="107863" y="58740"/>
                  </a:lnTo>
                  <a:lnTo>
                    <a:pt x="107536" y="113913"/>
                  </a:lnTo>
                  <a:lnTo>
                    <a:pt x="107391" y="168288"/>
                  </a:lnTo>
                  <a:lnTo>
                    <a:pt x="106848" y="220920"/>
                  </a:lnTo>
                  <a:lnTo>
                    <a:pt x="105328" y="270862"/>
                  </a:lnTo>
                  <a:lnTo>
                    <a:pt x="100217" y="310314"/>
                  </a:lnTo>
                  <a:lnTo>
                    <a:pt x="77688" y="341708"/>
                  </a:lnTo>
                  <a:lnTo>
                    <a:pt x="58062" y="347668"/>
                  </a:lnTo>
                  <a:lnTo>
                    <a:pt x="47589" y="347966"/>
                  </a:lnTo>
                  <a:close/>
                </a:path>
              </a:pathLst>
            </a:custGeom>
            <a:solidFill>
              <a:srgbClr val="D333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310535" y="6446258"/>
              <a:ext cx="108585" cy="62230"/>
            </a:xfrm>
            <a:custGeom>
              <a:avLst/>
              <a:gdLst/>
              <a:ahLst/>
              <a:cxnLst/>
              <a:rect l="l" t="t" r="r" b="b"/>
              <a:pathLst>
                <a:path w="108584" h="62229">
                  <a:moveTo>
                    <a:pt x="24116" y="62159"/>
                  </a:moveTo>
                  <a:lnTo>
                    <a:pt x="15032" y="60781"/>
                  </a:lnTo>
                  <a:lnTo>
                    <a:pt x="6722" y="56770"/>
                  </a:lnTo>
                  <a:lnTo>
                    <a:pt x="0" y="50387"/>
                  </a:lnTo>
                  <a:lnTo>
                    <a:pt x="1920" y="43999"/>
                  </a:lnTo>
                  <a:lnTo>
                    <a:pt x="6097" y="38480"/>
                  </a:lnTo>
                  <a:lnTo>
                    <a:pt x="11728" y="34147"/>
                  </a:lnTo>
                  <a:lnTo>
                    <a:pt x="18009" y="31318"/>
                  </a:lnTo>
                  <a:lnTo>
                    <a:pt x="24121" y="29422"/>
                  </a:lnTo>
                  <a:lnTo>
                    <a:pt x="30659" y="30029"/>
                  </a:lnTo>
                  <a:lnTo>
                    <a:pt x="37043" y="29780"/>
                  </a:lnTo>
                  <a:lnTo>
                    <a:pt x="75470" y="16440"/>
                  </a:lnTo>
                  <a:lnTo>
                    <a:pt x="85198" y="8397"/>
                  </a:lnTo>
                  <a:lnTo>
                    <a:pt x="96387" y="3066"/>
                  </a:lnTo>
                  <a:lnTo>
                    <a:pt x="103358" y="0"/>
                  </a:lnTo>
                  <a:lnTo>
                    <a:pt x="108387" y="3524"/>
                  </a:lnTo>
                  <a:lnTo>
                    <a:pt x="108474" y="12856"/>
                  </a:lnTo>
                  <a:lnTo>
                    <a:pt x="106329" y="17705"/>
                  </a:lnTo>
                  <a:lnTo>
                    <a:pt x="75814" y="35320"/>
                  </a:lnTo>
                  <a:lnTo>
                    <a:pt x="68878" y="37625"/>
                  </a:lnTo>
                  <a:lnTo>
                    <a:pt x="62276" y="40980"/>
                  </a:lnTo>
                  <a:lnTo>
                    <a:pt x="56290" y="45240"/>
                  </a:lnTo>
                  <a:lnTo>
                    <a:pt x="50705" y="49497"/>
                  </a:lnTo>
                  <a:lnTo>
                    <a:pt x="45158" y="53823"/>
                  </a:lnTo>
                  <a:lnTo>
                    <a:pt x="39395" y="57709"/>
                  </a:lnTo>
                  <a:lnTo>
                    <a:pt x="33159" y="60641"/>
                  </a:lnTo>
                  <a:lnTo>
                    <a:pt x="24116" y="62159"/>
                  </a:lnTo>
                  <a:close/>
                </a:path>
              </a:pathLst>
            </a:custGeom>
            <a:solidFill>
              <a:srgbClr val="B12E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83817" y="6189644"/>
              <a:ext cx="163372" cy="123433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7285404" y="6178632"/>
              <a:ext cx="161290" cy="571500"/>
            </a:xfrm>
            <a:custGeom>
              <a:avLst/>
              <a:gdLst/>
              <a:ahLst/>
              <a:cxnLst/>
              <a:rect l="l" t="t" r="r" b="b"/>
              <a:pathLst>
                <a:path w="161290" h="571500">
                  <a:moveTo>
                    <a:pt x="131807" y="570871"/>
                  </a:moveTo>
                  <a:lnTo>
                    <a:pt x="119942" y="570864"/>
                  </a:lnTo>
                  <a:lnTo>
                    <a:pt x="109700" y="570595"/>
                  </a:lnTo>
                  <a:lnTo>
                    <a:pt x="104960" y="570010"/>
                  </a:lnTo>
                  <a:lnTo>
                    <a:pt x="103339" y="568243"/>
                  </a:lnTo>
                  <a:lnTo>
                    <a:pt x="104305" y="565118"/>
                  </a:lnTo>
                  <a:lnTo>
                    <a:pt x="108212" y="562385"/>
                  </a:lnTo>
                  <a:lnTo>
                    <a:pt x="110722" y="562280"/>
                  </a:lnTo>
                  <a:lnTo>
                    <a:pt x="141819" y="561534"/>
                  </a:lnTo>
                  <a:lnTo>
                    <a:pt x="141416" y="570672"/>
                  </a:lnTo>
                  <a:lnTo>
                    <a:pt x="131807" y="570871"/>
                  </a:lnTo>
                  <a:close/>
                </a:path>
                <a:path w="161290" h="571500">
                  <a:moveTo>
                    <a:pt x="143518" y="518836"/>
                  </a:moveTo>
                  <a:lnTo>
                    <a:pt x="135281" y="518689"/>
                  </a:lnTo>
                  <a:lnTo>
                    <a:pt x="113124" y="517833"/>
                  </a:lnTo>
                  <a:lnTo>
                    <a:pt x="107028" y="517697"/>
                  </a:lnTo>
                  <a:lnTo>
                    <a:pt x="107038" y="510484"/>
                  </a:lnTo>
                  <a:lnTo>
                    <a:pt x="111614" y="511074"/>
                  </a:lnTo>
                  <a:lnTo>
                    <a:pt x="143792" y="511074"/>
                  </a:lnTo>
                  <a:lnTo>
                    <a:pt x="143518" y="518836"/>
                  </a:lnTo>
                  <a:close/>
                </a:path>
                <a:path w="161290" h="571500">
                  <a:moveTo>
                    <a:pt x="143792" y="511074"/>
                  </a:moveTo>
                  <a:lnTo>
                    <a:pt x="111614" y="511074"/>
                  </a:lnTo>
                  <a:lnTo>
                    <a:pt x="134559" y="510525"/>
                  </a:lnTo>
                  <a:lnTo>
                    <a:pt x="143799" y="510862"/>
                  </a:lnTo>
                  <a:lnTo>
                    <a:pt x="143792" y="511074"/>
                  </a:lnTo>
                  <a:close/>
                </a:path>
                <a:path w="161290" h="571500">
                  <a:moveTo>
                    <a:pt x="110193" y="467926"/>
                  </a:moveTo>
                  <a:lnTo>
                    <a:pt x="106411" y="465676"/>
                  </a:lnTo>
                  <a:lnTo>
                    <a:pt x="105309" y="462874"/>
                  </a:lnTo>
                  <a:lnTo>
                    <a:pt x="106673" y="461122"/>
                  </a:lnTo>
                  <a:lnTo>
                    <a:pt x="112478" y="459369"/>
                  </a:lnTo>
                  <a:lnTo>
                    <a:pt x="123518" y="458875"/>
                  </a:lnTo>
                  <a:lnTo>
                    <a:pt x="135774" y="459416"/>
                  </a:lnTo>
                  <a:lnTo>
                    <a:pt x="145227" y="460768"/>
                  </a:lnTo>
                  <a:lnTo>
                    <a:pt x="145053" y="467676"/>
                  </a:lnTo>
                  <a:lnTo>
                    <a:pt x="120555" y="467676"/>
                  </a:lnTo>
                  <a:lnTo>
                    <a:pt x="114703" y="467752"/>
                  </a:lnTo>
                  <a:lnTo>
                    <a:pt x="112518" y="467856"/>
                  </a:lnTo>
                  <a:lnTo>
                    <a:pt x="110193" y="467926"/>
                  </a:lnTo>
                  <a:close/>
                </a:path>
                <a:path w="161290" h="571500">
                  <a:moveTo>
                    <a:pt x="138823" y="467746"/>
                  </a:moveTo>
                  <a:lnTo>
                    <a:pt x="120555" y="467676"/>
                  </a:lnTo>
                  <a:lnTo>
                    <a:pt x="145053" y="467676"/>
                  </a:lnTo>
                  <a:lnTo>
                    <a:pt x="138823" y="467746"/>
                  </a:lnTo>
                  <a:close/>
                </a:path>
                <a:path w="161290" h="571500">
                  <a:moveTo>
                    <a:pt x="107547" y="424213"/>
                  </a:moveTo>
                  <a:lnTo>
                    <a:pt x="108358" y="421889"/>
                  </a:lnTo>
                  <a:lnTo>
                    <a:pt x="104712" y="419146"/>
                  </a:lnTo>
                  <a:lnTo>
                    <a:pt x="106926" y="416702"/>
                  </a:lnTo>
                  <a:lnTo>
                    <a:pt x="107872" y="416657"/>
                  </a:lnTo>
                  <a:lnTo>
                    <a:pt x="108717" y="416657"/>
                  </a:lnTo>
                  <a:lnTo>
                    <a:pt x="137161" y="415785"/>
                  </a:lnTo>
                  <a:lnTo>
                    <a:pt x="146173" y="415776"/>
                  </a:lnTo>
                  <a:lnTo>
                    <a:pt x="146037" y="423163"/>
                  </a:lnTo>
                  <a:lnTo>
                    <a:pt x="112537" y="423163"/>
                  </a:lnTo>
                  <a:lnTo>
                    <a:pt x="107547" y="424213"/>
                  </a:lnTo>
                  <a:close/>
                </a:path>
                <a:path w="161290" h="571500">
                  <a:moveTo>
                    <a:pt x="145989" y="425776"/>
                  </a:moveTo>
                  <a:lnTo>
                    <a:pt x="135901" y="424612"/>
                  </a:lnTo>
                  <a:lnTo>
                    <a:pt x="123369" y="423518"/>
                  </a:lnTo>
                  <a:lnTo>
                    <a:pt x="112537" y="423163"/>
                  </a:lnTo>
                  <a:lnTo>
                    <a:pt x="146037" y="423163"/>
                  </a:lnTo>
                  <a:lnTo>
                    <a:pt x="145989" y="425776"/>
                  </a:lnTo>
                  <a:close/>
                </a:path>
                <a:path w="161290" h="571500">
                  <a:moveTo>
                    <a:pt x="146912" y="363993"/>
                  </a:moveTo>
                  <a:lnTo>
                    <a:pt x="117461" y="363993"/>
                  </a:lnTo>
                  <a:lnTo>
                    <a:pt x="128287" y="363918"/>
                  </a:lnTo>
                  <a:lnTo>
                    <a:pt x="139108" y="363672"/>
                  </a:lnTo>
                  <a:lnTo>
                    <a:pt x="146921" y="363253"/>
                  </a:lnTo>
                  <a:lnTo>
                    <a:pt x="146912" y="363993"/>
                  </a:lnTo>
                  <a:close/>
                </a:path>
                <a:path w="161290" h="571500">
                  <a:moveTo>
                    <a:pt x="146809" y="372621"/>
                  </a:moveTo>
                  <a:lnTo>
                    <a:pt x="139011" y="372207"/>
                  </a:lnTo>
                  <a:lnTo>
                    <a:pt x="117421" y="371380"/>
                  </a:lnTo>
                  <a:lnTo>
                    <a:pt x="109625" y="370969"/>
                  </a:lnTo>
                  <a:lnTo>
                    <a:pt x="109635" y="363896"/>
                  </a:lnTo>
                  <a:lnTo>
                    <a:pt x="117461" y="363993"/>
                  </a:lnTo>
                  <a:lnTo>
                    <a:pt x="146912" y="363993"/>
                  </a:lnTo>
                  <a:lnTo>
                    <a:pt x="146809" y="372621"/>
                  </a:lnTo>
                  <a:close/>
                </a:path>
                <a:path w="161290" h="571500">
                  <a:moveTo>
                    <a:pt x="112125" y="326843"/>
                  </a:moveTo>
                  <a:lnTo>
                    <a:pt x="109324" y="325285"/>
                  </a:lnTo>
                  <a:lnTo>
                    <a:pt x="108552" y="323090"/>
                  </a:lnTo>
                  <a:lnTo>
                    <a:pt x="109751" y="322015"/>
                  </a:lnTo>
                  <a:lnTo>
                    <a:pt x="115403" y="320969"/>
                  </a:lnTo>
                  <a:lnTo>
                    <a:pt x="126242" y="320852"/>
                  </a:lnTo>
                  <a:lnTo>
                    <a:pt x="138225" y="321588"/>
                  </a:lnTo>
                  <a:lnTo>
                    <a:pt x="147220" y="323090"/>
                  </a:lnTo>
                  <a:lnTo>
                    <a:pt x="147280" y="326708"/>
                  </a:lnTo>
                  <a:lnTo>
                    <a:pt x="113809" y="326708"/>
                  </a:lnTo>
                  <a:lnTo>
                    <a:pt x="112125" y="326843"/>
                  </a:lnTo>
                  <a:close/>
                </a:path>
                <a:path w="161290" h="571500">
                  <a:moveTo>
                    <a:pt x="147246" y="330885"/>
                  </a:moveTo>
                  <a:lnTo>
                    <a:pt x="145795" y="330586"/>
                  </a:lnTo>
                  <a:lnTo>
                    <a:pt x="144362" y="330227"/>
                  </a:lnTo>
                  <a:lnTo>
                    <a:pt x="142989" y="329824"/>
                  </a:lnTo>
                  <a:lnTo>
                    <a:pt x="137618" y="328896"/>
                  </a:lnTo>
                  <a:lnTo>
                    <a:pt x="129252" y="327955"/>
                  </a:lnTo>
                  <a:lnTo>
                    <a:pt x="120857" y="327190"/>
                  </a:lnTo>
                  <a:lnTo>
                    <a:pt x="115402" y="326788"/>
                  </a:lnTo>
                  <a:lnTo>
                    <a:pt x="113809" y="326708"/>
                  </a:lnTo>
                  <a:lnTo>
                    <a:pt x="147280" y="326708"/>
                  </a:lnTo>
                  <a:lnTo>
                    <a:pt x="147246" y="330885"/>
                  </a:lnTo>
                  <a:close/>
                </a:path>
                <a:path w="161290" h="571500">
                  <a:moveTo>
                    <a:pt x="124208" y="285410"/>
                  </a:moveTo>
                  <a:lnTo>
                    <a:pt x="112732" y="285129"/>
                  </a:lnTo>
                  <a:lnTo>
                    <a:pt x="107397" y="284170"/>
                  </a:lnTo>
                  <a:lnTo>
                    <a:pt x="106533" y="282622"/>
                  </a:lnTo>
                  <a:lnTo>
                    <a:pt x="106246" y="280741"/>
                  </a:lnTo>
                  <a:lnTo>
                    <a:pt x="106605" y="278994"/>
                  </a:lnTo>
                  <a:lnTo>
                    <a:pt x="113632" y="278118"/>
                  </a:lnTo>
                  <a:lnTo>
                    <a:pt x="125475" y="276812"/>
                  </a:lnTo>
                  <a:lnTo>
                    <a:pt x="138137" y="275633"/>
                  </a:lnTo>
                  <a:lnTo>
                    <a:pt x="147615" y="275141"/>
                  </a:lnTo>
                  <a:lnTo>
                    <a:pt x="147561" y="284753"/>
                  </a:lnTo>
                  <a:lnTo>
                    <a:pt x="137319" y="285216"/>
                  </a:lnTo>
                  <a:lnTo>
                    <a:pt x="124208" y="285410"/>
                  </a:lnTo>
                  <a:close/>
                </a:path>
                <a:path w="161290" h="571500">
                  <a:moveTo>
                    <a:pt x="105809" y="236446"/>
                  </a:moveTo>
                  <a:lnTo>
                    <a:pt x="105790" y="228059"/>
                  </a:lnTo>
                  <a:lnTo>
                    <a:pt x="111526" y="227424"/>
                  </a:lnTo>
                  <a:lnTo>
                    <a:pt x="124290" y="226817"/>
                  </a:lnTo>
                  <a:lnTo>
                    <a:pt x="147833" y="225978"/>
                  </a:lnTo>
                  <a:lnTo>
                    <a:pt x="147794" y="235719"/>
                  </a:lnTo>
                  <a:lnTo>
                    <a:pt x="105809" y="236446"/>
                  </a:lnTo>
                  <a:close/>
                </a:path>
                <a:path w="161290" h="571500">
                  <a:moveTo>
                    <a:pt x="138051" y="188013"/>
                  </a:moveTo>
                  <a:lnTo>
                    <a:pt x="98931" y="185082"/>
                  </a:lnTo>
                  <a:lnTo>
                    <a:pt x="99368" y="182972"/>
                  </a:lnTo>
                  <a:lnTo>
                    <a:pt x="101761" y="180946"/>
                  </a:lnTo>
                  <a:lnTo>
                    <a:pt x="114228" y="179427"/>
                  </a:lnTo>
                  <a:lnTo>
                    <a:pt x="126503" y="178796"/>
                  </a:lnTo>
                  <a:lnTo>
                    <a:pt x="138767" y="178601"/>
                  </a:lnTo>
                  <a:lnTo>
                    <a:pt x="148018" y="178786"/>
                  </a:lnTo>
                  <a:lnTo>
                    <a:pt x="147979" y="187726"/>
                  </a:lnTo>
                  <a:lnTo>
                    <a:pt x="138051" y="188013"/>
                  </a:lnTo>
                  <a:close/>
                </a:path>
                <a:path w="161290" h="571500">
                  <a:moveTo>
                    <a:pt x="22028" y="119588"/>
                  </a:moveTo>
                  <a:lnTo>
                    <a:pt x="19223" y="119304"/>
                  </a:lnTo>
                  <a:lnTo>
                    <a:pt x="16975" y="116870"/>
                  </a:lnTo>
                  <a:lnTo>
                    <a:pt x="14999" y="111455"/>
                  </a:lnTo>
                  <a:lnTo>
                    <a:pt x="14977" y="90609"/>
                  </a:lnTo>
                  <a:lnTo>
                    <a:pt x="14822" y="80582"/>
                  </a:lnTo>
                  <a:lnTo>
                    <a:pt x="12725" y="36493"/>
                  </a:lnTo>
                  <a:lnTo>
                    <a:pt x="7019" y="25159"/>
                  </a:lnTo>
                  <a:lnTo>
                    <a:pt x="1339" y="23059"/>
                  </a:lnTo>
                  <a:lnTo>
                    <a:pt x="43843" y="224"/>
                  </a:lnTo>
                  <a:lnTo>
                    <a:pt x="77411" y="0"/>
                  </a:lnTo>
                  <a:lnTo>
                    <a:pt x="111192" y="3376"/>
                  </a:lnTo>
                  <a:lnTo>
                    <a:pt x="144741" y="7116"/>
                  </a:lnTo>
                  <a:lnTo>
                    <a:pt x="151338" y="7673"/>
                  </a:lnTo>
                  <a:lnTo>
                    <a:pt x="159435" y="9450"/>
                  </a:lnTo>
                  <a:lnTo>
                    <a:pt x="161158" y="16000"/>
                  </a:lnTo>
                  <a:lnTo>
                    <a:pt x="156751" y="22884"/>
                  </a:lnTo>
                  <a:lnTo>
                    <a:pt x="150018" y="27056"/>
                  </a:lnTo>
                  <a:lnTo>
                    <a:pt x="148483" y="27568"/>
                  </a:lnTo>
                  <a:lnTo>
                    <a:pt x="20509" y="27568"/>
                  </a:lnTo>
                  <a:lnTo>
                    <a:pt x="22028" y="119588"/>
                  </a:lnTo>
                  <a:close/>
                </a:path>
                <a:path w="161290" h="571500">
                  <a:moveTo>
                    <a:pt x="52625" y="124620"/>
                  </a:moveTo>
                  <a:lnTo>
                    <a:pt x="45110" y="83823"/>
                  </a:lnTo>
                  <a:lnTo>
                    <a:pt x="45014" y="63148"/>
                  </a:lnTo>
                  <a:lnTo>
                    <a:pt x="44522" y="55404"/>
                  </a:lnTo>
                  <a:lnTo>
                    <a:pt x="43801" y="47206"/>
                  </a:lnTo>
                  <a:lnTo>
                    <a:pt x="43450" y="39046"/>
                  </a:lnTo>
                  <a:lnTo>
                    <a:pt x="44116" y="30799"/>
                  </a:lnTo>
                  <a:lnTo>
                    <a:pt x="36223" y="29918"/>
                  </a:lnTo>
                  <a:lnTo>
                    <a:pt x="28354" y="28837"/>
                  </a:lnTo>
                  <a:lnTo>
                    <a:pt x="20509" y="27568"/>
                  </a:lnTo>
                  <a:lnTo>
                    <a:pt x="148483" y="27568"/>
                  </a:lnTo>
                  <a:lnTo>
                    <a:pt x="142372" y="29609"/>
                  </a:lnTo>
                  <a:lnTo>
                    <a:pt x="142515" y="30978"/>
                  </a:lnTo>
                  <a:lnTo>
                    <a:pt x="137547" y="30978"/>
                  </a:lnTo>
                  <a:lnTo>
                    <a:pt x="135610" y="31446"/>
                  </a:lnTo>
                  <a:lnTo>
                    <a:pt x="50227" y="31446"/>
                  </a:lnTo>
                  <a:lnTo>
                    <a:pt x="50354" y="32924"/>
                  </a:lnTo>
                  <a:lnTo>
                    <a:pt x="52625" y="124620"/>
                  </a:lnTo>
                  <a:close/>
                </a:path>
                <a:path w="161290" h="571500">
                  <a:moveTo>
                    <a:pt x="142125" y="111455"/>
                  </a:moveTo>
                  <a:lnTo>
                    <a:pt x="140939" y="93085"/>
                  </a:lnTo>
                  <a:lnTo>
                    <a:pt x="140396" y="83823"/>
                  </a:lnTo>
                  <a:lnTo>
                    <a:pt x="139696" y="69998"/>
                  </a:lnTo>
                  <a:lnTo>
                    <a:pt x="138825" y="49222"/>
                  </a:lnTo>
                  <a:lnTo>
                    <a:pt x="137290" y="39644"/>
                  </a:lnTo>
                  <a:lnTo>
                    <a:pt x="137547" y="30978"/>
                  </a:lnTo>
                  <a:lnTo>
                    <a:pt x="142515" y="30978"/>
                  </a:lnTo>
                  <a:lnTo>
                    <a:pt x="144834" y="53260"/>
                  </a:lnTo>
                  <a:lnTo>
                    <a:pt x="146893" y="79197"/>
                  </a:lnTo>
                  <a:lnTo>
                    <a:pt x="146987" y="80582"/>
                  </a:lnTo>
                  <a:lnTo>
                    <a:pt x="147898" y="102252"/>
                  </a:lnTo>
                  <a:lnTo>
                    <a:pt x="146736" y="111420"/>
                  </a:lnTo>
                  <a:lnTo>
                    <a:pt x="142125" y="111455"/>
                  </a:lnTo>
                  <a:close/>
                </a:path>
                <a:path w="161290" h="571500">
                  <a:moveTo>
                    <a:pt x="89232" y="124735"/>
                  </a:moveTo>
                  <a:lnTo>
                    <a:pt x="81193" y="123794"/>
                  </a:lnTo>
                  <a:lnTo>
                    <a:pt x="80498" y="115305"/>
                  </a:lnTo>
                  <a:lnTo>
                    <a:pt x="80106" y="97642"/>
                  </a:lnTo>
                  <a:lnTo>
                    <a:pt x="79727" y="65353"/>
                  </a:lnTo>
                  <a:lnTo>
                    <a:pt x="79210" y="58550"/>
                  </a:lnTo>
                  <a:lnTo>
                    <a:pt x="78396" y="50094"/>
                  </a:lnTo>
                  <a:lnTo>
                    <a:pt x="78088" y="42856"/>
                  </a:lnTo>
                  <a:lnTo>
                    <a:pt x="78084" y="41104"/>
                  </a:lnTo>
                  <a:lnTo>
                    <a:pt x="78772" y="33829"/>
                  </a:lnTo>
                  <a:lnTo>
                    <a:pt x="78705" y="33432"/>
                  </a:lnTo>
                  <a:lnTo>
                    <a:pt x="71654" y="33096"/>
                  </a:lnTo>
                  <a:lnTo>
                    <a:pt x="64504" y="32650"/>
                  </a:lnTo>
                  <a:lnTo>
                    <a:pt x="57361" y="32100"/>
                  </a:lnTo>
                  <a:lnTo>
                    <a:pt x="50227" y="31446"/>
                  </a:lnTo>
                  <a:lnTo>
                    <a:pt x="135610" y="31446"/>
                  </a:lnTo>
                  <a:lnTo>
                    <a:pt x="132251" y="32257"/>
                  </a:lnTo>
                  <a:lnTo>
                    <a:pt x="126688" y="32924"/>
                  </a:lnTo>
                  <a:lnTo>
                    <a:pt x="121256" y="33268"/>
                  </a:lnTo>
                  <a:lnTo>
                    <a:pt x="121268" y="33521"/>
                  </a:lnTo>
                  <a:lnTo>
                    <a:pt x="116003" y="33521"/>
                  </a:lnTo>
                  <a:lnTo>
                    <a:pt x="110716" y="33671"/>
                  </a:lnTo>
                  <a:lnTo>
                    <a:pt x="85824" y="33671"/>
                  </a:lnTo>
                  <a:lnTo>
                    <a:pt x="86879" y="55592"/>
                  </a:lnTo>
                  <a:lnTo>
                    <a:pt x="87773" y="80582"/>
                  </a:lnTo>
                  <a:lnTo>
                    <a:pt x="88566" y="105591"/>
                  </a:lnTo>
                  <a:lnTo>
                    <a:pt x="89232" y="124735"/>
                  </a:lnTo>
                  <a:close/>
                </a:path>
                <a:path w="161290" h="571500">
                  <a:moveTo>
                    <a:pt x="118421" y="117239"/>
                  </a:moveTo>
                  <a:lnTo>
                    <a:pt x="117387" y="116328"/>
                  </a:lnTo>
                  <a:lnTo>
                    <a:pt x="116204" y="111455"/>
                  </a:lnTo>
                  <a:lnTo>
                    <a:pt x="116264" y="103935"/>
                  </a:lnTo>
                  <a:lnTo>
                    <a:pt x="116824" y="96384"/>
                  </a:lnTo>
                  <a:lnTo>
                    <a:pt x="117154" y="90609"/>
                  </a:lnTo>
                  <a:lnTo>
                    <a:pt x="115243" y="49356"/>
                  </a:lnTo>
                  <a:lnTo>
                    <a:pt x="114990" y="41104"/>
                  </a:lnTo>
                  <a:lnTo>
                    <a:pt x="116003" y="33521"/>
                  </a:lnTo>
                  <a:lnTo>
                    <a:pt x="121268" y="33521"/>
                  </a:lnTo>
                  <a:lnTo>
                    <a:pt x="121524" y="39046"/>
                  </a:lnTo>
                  <a:lnTo>
                    <a:pt x="121412" y="53260"/>
                  </a:lnTo>
                  <a:lnTo>
                    <a:pt x="121231" y="58550"/>
                  </a:lnTo>
                  <a:lnTo>
                    <a:pt x="121297" y="83823"/>
                  </a:lnTo>
                  <a:lnTo>
                    <a:pt x="121529" y="105591"/>
                  </a:lnTo>
                  <a:lnTo>
                    <a:pt x="121596" y="114242"/>
                  </a:lnTo>
                  <a:lnTo>
                    <a:pt x="120144" y="116601"/>
                  </a:lnTo>
                  <a:lnTo>
                    <a:pt x="118421" y="117239"/>
                  </a:lnTo>
                  <a:close/>
                </a:path>
                <a:path w="161290" h="571500">
                  <a:moveTo>
                    <a:pt x="100916" y="33829"/>
                  </a:moveTo>
                  <a:lnTo>
                    <a:pt x="93369" y="33808"/>
                  </a:lnTo>
                  <a:lnTo>
                    <a:pt x="85824" y="33671"/>
                  </a:lnTo>
                  <a:lnTo>
                    <a:pt x="110716" y="33671"/>
                  </a:lnTo>
                  <a:lnTo>
                    <a:pt x="108461" y="33734"/>
                  </a:lnTo>
                  <a:lnTo>
                    <a:pt x="100916" y="33829"/>
                  </a:lnTo>
                  <a:close/>
                </a:path>
              </a:pathLst>
            </a:custGeom>
            <a:solidFill>
              <a:srgbClr val="447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1" name="object 61"/>
          <p:cNvGrpSpPr/>
          <p:nvPr/>
        </p:nvGrpSpPr>
        <p:grpSpPr>
          <a:xfrm>
            <a:off x="7283817" y="6985703"/>
            <a:ext cx="163830" cy="636905"/>
            <a:chOff x="7283817" y="6985703"/>
            <a:chExt cx="163830" cy="636905"/>
          </a:xfrm>
        </p:grpSpPr>
        <p:pic>
          <p:nvPicPr>
            <p:cNvPr id="62" name="object 6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11450" y="7266304"/>
              <a:ext cx="95250" cy="95249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7298331" y="7062619"/>
              <a:ext cx="135890" cy="560070"/>
            </a:xfrm>
            <a:custGeom>
              <a:avLst/>
              <a:gdLst/>
              <a:ahLst/>
              <a:cxnLst/>
              <a:rect l="l" t="t" r="r" b="b"/>
              <a:pathLst>
                <a:path w="135890" h="560070">
                  <a:moveTo>
                    <a:pt x="61582" y="559576"/>
                  </a:moveTo>
                  <a:lnTo>
                    <a:pt x="24653" y="549324"/>
                  </a:lnTo>
                  <a:lnTo>
                    <a:pt x="4262" y="512492"/>
                  </a:lnTo>
                  <a:lnTo>
                    <a:pt x="0" y="18068"/>
                  </a:lnTo>
                  <a:lnTo>
                    <a:pt x="135731" y="0"/>
                  </a:lnTo>
                  <a:lnTo>
                    <a:pt x="135343" y="50298"/>
                  </a:lnTo>
                  <a:lnTo>
                    <a:pt x="135092" y="100398"/>
                  </a:lnTo>
                  <a:lnTo>
                    <a:pt x="134899" y="150332"/>
                  </a:lnTo>
                  <a:lnTo>
                    <a:pt x="134681" y="200135"/>
                  </a:lnTo>
                  <a:lnTo>
                    <a:pt x="134356" y="249839"/>
                  </a:lnTo>
                  <a:lnTo>
                    <a:pt x="133845" y="299479"/>
                  </a:lnTo>
                  <a:lnTo>
                    <a:pt x="133065" y="349087"/>
                  </a:lnTo>
                  <a:lnTo>
                    <a:pt x="131935" y="398698"/>
                  </a:lnTo>
                  <a:lnTo>
                    <a:pt x="130374" y="448345"/>
                  </a:lnTo>
                  <a:lnTo>
                    <a:pt x="128299" y="498062"/>
                  </a:lnTo>
                  <a:lnTo>
                    <a:pt x="113178" y="538463"/>
                  </a:lnTo>
                  <a:lnTo>
                    <a:pt x="74376" y="557766"/>
                  </a:lnTo>
                  <a:lnTo>
                    <a:pt x="61582" y="559576"/>
                  </a:lnTo>
                  <a:close/>
                </a:path>
              </a:pathLst>
            </a:custGeom>
            <a:solidFill>
              <a:srgbClr val="D6D8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7310143" y="7253249"/>
              <a:ext cx="109220" cy="347980"/>
            </a:xfrm>
            <a:custGeom>
              <a:avLst/>
              <a:gdLst/>
              <a:ahLst/>
              <a:cxnLst/>
              <a:rect l="l" t="t" r="r" b="b"/>
              <a:pathLst>
                <a:path w="109220" h="347979">
                  <a:moveTo>
                    <a:pt x="47589" y="347966"/>
                  </a:moveTo>
                  <a:lnTo>
                    <a:pt x="9596" y="328945"/>
                  </a:lnTo>
                  <a:lnTo>
                    <a:pt x="2138" y="289294"/>
                  </a:lnTo>
                  <a:lnTo>
                    <a:pt x="303" y="205512"/>
                  </a:lnTo>
                  <a:lnTo>
                    <a:pt x="0" y="154160"/>
                  </a:lnTo>
                  <a:lnTo>
                    <a:pt x="6" y="102806"/>
                  </a:lnTo>
                  <a:lnTo>
                    <a:pt x="324" y="51452"/>
                  </a:lnTo>
                  <a:lnTo>
                    <a:pt x="24513" y="29501"/>
                  </a:lnTo>
                  <a:lnTo>
                    <a:pt x="31052" y="30109"/>
                  </a:lnTo>
                  <a:lnTo>
                    <a:pt x="37436" y="29860"/>
                  </a:lnTo>
                  <a:lnTo>
                    <a:pt x="75862" y="16520"/>
                  </a:lnTo>
                  <a:lnTo>
                    <a:pt x="85590" y="8476"/>
                  </a:lnTo>
                  <a:lnTo>
                    <a:pt x="96843" y="3115"/>
                  </a:lnTo>
                  <a:lnTo>
                    <a:pt x="103911" y="0"/>
                  </a:lnTo>
                  <a:lnTo>
                    <a:pt x="108950" y="3713"/>
                  </a:lnTo>
                  <a:lnTo>
                    <a:pt x="107863" y="58740"/>
                  </a:lnTo>
                  <a:lnTo>
                    <a:pt x="107536" y="113913"/>
                  </a:lnTo>
                  <a:lnTo>
                    <a:pt x="107391" y="168288"/>
                  </a:lnTo>
                  <a:lnTo>
                    <a:pt x="106848" y="220920"/>
                  </a:lnTo>
                  <a:lnTo>
                    <a:pt x="105328" y="270862"/>
                  </a:lnTo>
                  <a:lnTo>
                    <a:pt x="100217" y="310314"/>
                  </a:lnTo>
                  <a:lnTo>
                    <a:pt x="77688" y="341708"/>
                  </a:lnTo>
                  <a:lnTo>
                    <a:pt x="58062" y="347668"/>
                  </a:lnTo>
                  <a:lnTo>
                    <a:pt x="47589" y="347966"/>
                  </a:lnTo>
                  <a:close/>
                </a:path>
              </a:pathLst>
            </a:custGeom>
            <a:solidFill>
              <a:srgbClr val="D333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7310535" y="7253329"/>
              <a:ext cx="108585" cy="62230"/>
            </a:xfrm>
            <a:custGeom>
              <a:avLst/>
              <a:gdLst/>
              <a:ahLst/>
              <a:cxnLst/>
              <a:rect l="l" t="t" r="r" b="b"/>
              <a:pathLst>
                <a:path w="108584" h="62229">
                  <a:moveTo>
                    <a:pt x="24116" y="62159"/>
                  </a:moveTo>
                  <a:lnTo>
                    <a:pt x="15032" y="60781"/>
                  </a:lnTo>
                  <a:lnTo>
                    <a:pt x="6722" y="56770"/>
                  </a:lnTo>
                  <a:lnTo>
                    <a:pt x="0" y="50387"/>
                  </a:lnTo>
                  <a:lnTo>
                    <a:pt x="1920" y="43999"/>
                  </a:lnTo>
                  <a:lnTo>
                    <a:pt x="6097" y="38480"/>
                  </a:lnTo>
                  <a:lnTo>
                    <a:pt x="11728" y="34147"/>
                  </a:lnTo>
                  <a:lnTo>
                    <a:pt x="18009" y="31318"/>
                  </a:lnTo>
                  <a:lnTo>
                    <a:pt x="24121" y="29422"/>
                  </a:lnTo>
                  <a:lnTo>
                    <a:pt x="30659" y="30029"/>
                  </a:lnTo>
                  <a:lnTo>
                    <a:pt x="37043" y="29780"/>
                  </a:lnTo>
                  <a:lnTo>
                    <a:pt x="75470" y="16440"/>
                  </a:lnTo>
                  <a:lnTo>
                    <a:pt x="85198" y="8397"/>
                  </a:lnTo>
                  <a:lnTo>
                    <a:pt x="96387" y="3066"/>
                  </a:lnTo>
                  <a:lnTo>
                    <a:pt x="103358" y="0"/>
                  </a:lnTo>
                  <a:lnTo>
                    <a:pt x="108387" y="3524"/>
                  </a:lnTo>
                  <a:lnTo>
                    <a:pt x="108474" y="12856"/>
                  </a:lnTo>
                  <a:lnTo>
                    <a:pt x="106329" y="17705"/>
                  </a:lnTo>
                  <a:lnTo>
                    <a:pt x="75814" y="35320"/>
                  </a:lnTo>
                  <a:lnTo>
                    <a:pt x="68878" y="37625"/>
                  </a:lnTo>
                  <a:lnTo>
                    <a:pt x="62276" y="40980"/>
                  </a:lnTo>
                  <a:lnTo>
                    <a:pt x="56290" y="45240"/>
                  </a:lnTo>
                  <a:lnTo>
                    <a:pt x="50705" y="49497"/>
                  </a:lnTo>
                  <a:lnTo>
                    <a:pt x="45158" y="53823"/>
                  </a:lnTo>
                  <a:lnTo>
                    <a:pt x="39395" y="57709"/>
                  </a:lnTo>
                  <a:lnTo>
                    <a:pt x="33159" y="60641"/>
                  </a:lnTo>
                  <a:lnTo>
                    <a:pt x="24116" y="62159"/>
                  </a:lnTo>
                  <a:close/>
                </a:path>
              </a:pathLst>
            </a:custGeom>
            <a:solidFill>
              <a:srgbClr val="B12E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83817" y="6996715"/>
              <a:ext cx="163372" cy="123433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7285404" y="6985703"/>
              <a:ext cx="161290" cy="571500"/>
            </a:xfrm>
            <a:custGeom>
              <a:avLst/>
              <a:gdLst/>
              <a:ahLst/>
              <a:cxnLst/>
              <a:rect l="l" t="t" r="r" b="b"/>
              <a:pathLst>
                <a:path w="161290" h="571500">
                  <a:moveTo>
                    <a:pt x="131807" y="570871"/>
                  </a:moveTo>
                  <a:lnTo>
                    <a:pt x="119942" y="570864"/>
                  </a:lnTo>
                  <a:lnTo>
                    <a:pt x="109700" y="570595"/>
                  </a:lnTo>
                  <a:lnTo>
                    <a:pt x="104960" y="570010"/>
                  </a:lnTo>
                  <a:lnTo>
                    <a:pt x="103339" y="568243"/>
                  </a:lnTo>
                  <a:lnTo>
                    <a:pt x="104305" y="565118"/>
                  </a:lnTo>
                  <a:lnTo>
                    <a:pt x="108212" y="562385"/>
                  </a:lnTo>
                  <a:lnTo>
                    <a:pt x="110722" y="562280"/>
                  </a:lnTo>
                  <a:lnTo>
                    <a:pt x="141819" y="561534"/>
                  </a:lnTo>
                  <a:lnTo>
                    <a:pt x="141416" y="570672"/>
                  </a:lnTo>
                  <a:lnTo>
                    <a:pt x="131807" y="570871"/>
                  </a:lnTo>
                  <a:close/>
                </a:path>
                <a:path w="161290" h="571500">
                  <a:moveTo>
                    <a:pt x="143518" y="518836"/>
                  </a:moveTo>
                  <a:lnTo>
                    <a:pt x="135281" y="518689"/>
                  </a:lnTo>
                  <a:lnTo>
                    <a:pt x="113124" y="517833"/>
                  </a:lnTo>
                  <a:lnTo>
                    <a:pt x="107028" y="517697"/>
                  </a:lnTo>
                  <a:lnTo>
                    <a:pt x="107038" y="510484"/>
                  </a:lnTo>
                  <a:lnTo>
                    <a:pt x="111614" y="511074"/>
                  </a:lnTo>
                  <a:lnTo>
                    <a:pt x="143792" y="511074"/>
                  </a:lnTo>
                  <a:lnTo>
                    <a:pt x="143518" y="518836"/>
                  </a:lnTo>
                  <a:close/>
                </a:path>
                <a:path w="161290" h="571500">
                  <a:moveTo>
                    <a:pt x="143792" y="511074"/>
                  </a:moveTo>
                  <a:lnTo>
                    <a:pt x="111614" y="511074"/>
                  </a:lnTo>
                  <a:lnTo>
                    <a:pt x="134559" y="510525"/>
                  </a:lnTo>
                  <a:lnTo>
                    <a:pt x="143799" y="510862"/>
                  </a:lnTo>
                  <a:lnTo>
                    <a:pt x="143792" y="511074"/>
                  </a:lnTo>
                  <a:close/>
                </a:path>
                <a:path w="161290" h="571500">
                  <a:moveTo>
                    <a:pt x="110193" y="467926"/>
                  </a:moveTo>
                  <a:lnTo>
                    <a:pt x="106411" y="465676"/>
                  </a:lnTo>
                  <a:lnTo>
                    <a:pt x="105309" y="462874"/>
                  </a:lnTo>
                  <a:lnTo>
                    <a:pt x="106673" y="461122"/>
                  </a:lnTo>
                  <a:lnTo>
                    <a:pt x="112478" y="459369"/>
                  </a:lnTo>
                  <a:lnTo>
                    <a:pt x="123518" y="458875"/>
                  </a:lnTo>
                  <a:lnTo>
                    <a:pt x="135774" y="459416"/>
                  </a:lnTo>
                  <a:lnTo>
                    <a:pt x="145227" y="460768"/>
                  </a:lnTo>
                  <a:lnTo>
                    <a:pt x="145053" y="467676"/>
                  </a:lnTo>
                  <a:lnTo>
                    <a:pt x="120555" y="467676"/>
                  </a:lnTo>
                  <a:lnTo>
                    <a:pt x="114703" y="467752"/>
                  </a:lnTo>
                  <a:lnTo>
                    <a:pt x="112518" y="467856"/>
                  </a:lnTo>
                  <a:lnTo>
                    <a:pt x="110193" y="467926"/>
                  </a:lnTo>
                  <a:close/>
                </a:path>
                <a:path w="161290" h="571500">
                  <a:moveTo>
                    <a:pt x="138823" y="467746"/>
                  </a:moveTo>
                  <a:lnTo>
                    <a:pt x="120555" y="467676"/>
                  </a:lnTo>
                  <a:lnTo>
                    <a:pt x="145053" y="467676"/>
                  </a:lnTo>
                  <a:lnTo>
                    <a:pt x="138823" y="467746"/>
                  </a:lnTo>
                  <a:close/>
                </a:path>
                <a:path w="161290" h="571500">
                  <a:moveTo>
                    <a:pt x="107547" y="424213"/>
                  </a:moveTo>
                  <a:lnTo>
                    <a:pt x="108358" y="421889"/>
                  </a:lnTo>
                  <a:lnTo>
                    <a:pt x="104712" y="419146"/>
                  </a:lnTo>
                  <a:lnTo>
                    <a:pt x="106926" y="416702"/>
                  </a:lnTo>
                  <a:lnTo>
                    <a:pt x="107872" y="416657"/>
                  </a:lnTo>
                  <a:lnTo>
                    <a:pt x="108717" y="416657"/>
                  </a:lnTo>
                  <a:lnTo>
                    <a:pt x="137161" y="415785"/>
                  </a:lnTo>
                  <a:lnTo>
                    <a:pt x="146173" y="415776"/>
                  </a:lnTo>
                  <a:lnTo>
                    <a:pt x="146037" y="423163"/>
                  </a:lnTo>
                  <a:lnTo>
                    <a:pt x="112537" y="423163"/>
                  </a:lnTo>
                  <a:lnTo>
                    <a:pt x="107547" y="424213"/>
                  </a:lnTo>
                  <a:close/>
                </a:path>
                <a:path w="161290" h="571500">
                  <a:moveTo>
                    <a:pt x="145989" y="425776"/>
                  </a:moveTo>
                  <a:lnTo>
                    <a:pt x="135901" y="424612"/>
                  </a:lnTo>
                  <a:lnTo>
                    <a:pt x="123369" y="423518"/>
                  </a:lnTo>
                  <a:lnTo>
                    <a:pt x="112537" y="423163"/>
                  </a:lnTo>
                  <a:lnTo>
                    <a:pt x="146037" y="423163"/>
                  </a:lnTo>
                  <a:lnTo>
                    <a:pt x="145989" y="425776"/>
                  </a:lnTo>
                  <a:close/>
                </a:path>
                <a:path w="161290" h="571500">
                  <a:moveTo>
                    <a:pt x="146912" y="363993"/>
                  </a:moveTo>
                  <a:lnTo>
                    <a:pt x="117461" y="363993"/>
                  </a:lnTo>
                  <a:lnTo>
                    <a:pt x="128287" y="363918"/>
                  </a:lnTo>
                  <a:lnTo>
                    <a:pt x="139108" y="363672"/>
                  </a:lnTo>
                  <a:lnTo>
                    <a:pt x="146921" y="363253"/>
                  </a:lnTo>
                  <a:lnTo>
                    <a:pt x="146912" y="363993"/>
                  </a:lnTo>
                  <a:close/>
                </a:path>
                <a:path w="161290" h="571500">
                  <a:moveTo>
                    <a:pt x="146809" y="372621"/>
                  </a:moveTo>
                  <a:lnTo>
                    <a:pt x="139011" y="372207"/>
                  </a:lnTo>
                  <a:lnTo>
                    <a:pt x="117421" y="371380"/>
                  </a:lnTo>
                  <a:lnTo>
                    <a:pt x="109625" y="370969"/>
                  </a:lnTo>
                  <a:lnTo>
                    <a:pt x="109635" y="363896"/>
                  </a:lnTo>
                  <a:lnTo>
                    <a:pt x="117461" y="363993"/>
                  </a:lnTo>
                  <a:lnTo>
                    <a:pt x="146912" y="363993"/>
                  </a:lnTo>
                  <a:lnTo>
                    <a:pt x="146809" y="372621"/>
                  </a:lnTo>
                  <a:close/>
                </a:path>
                <a:path w="161290" h="571500">
                  <a:moveTo>
                    <a:pt x="112125" y="326843"/>
                  </a:moveTo>
                  <a:lnTo>
                    <a:pt x="109324" y="325285"/>
                  </a:lnTo>
                  <a:lnTo>
                    <a:pt x="108552" y="323090"/>
                  </a:lnTo>
                  <a:lnTo>
                    <a:pt x="109751" y="322015"/>
                  </a:lnTo>
                  <a:lnTo>
                    <a:pt x="115403" y="320969"/>
                  </a:lnTo>
                  <a:lnTo>
                    <a:pt x="126242" y="320852"/>
                  </a:lnTo>
                  <a:lnTo>
                    <a:pt x="138225" y="321588"/>
                  </a:lnTo>
                  <a:lnTo>
                    <a:pt x="147220" y="323090"/>
                  </a:lnTo>
                  <a:lnTo>
                    <a:pt x="147280" y="326708"/>
                  </a:lnTo>
                  <a:lnTo>
                    <a:pt x="113809" y="326708"/>
                  </a:lnTo>
                  <a:lnTo>
                    <a:pt x="112125" y="326843"/>
                  </a:lnTo>
                  <a:close/>
                </a:path>
                <a:path w="161290" h="571500">
                  <a:moveTo>
                    <a:pt x="147246" y="330885"/>
                  </a:moveTo>
                  <a:lnTo>
                    <a:pt x="145795" y="330586"/>
                  </a:lnTo>
                  <a:lnTo>
                    <a:pt x="144362" y="330227"/>
                  </a:lnTo>
                  <a:lnTo>
                    <a:pt x="142989" y="329824"/>
                  </a:lnTo>
                  <a:lnTo>
                    <a:pt x="137618" y="328896"/>
                  </a:lnTo>
                  <a:lnTo>
                    <a:pt x="129252" y="327955"/>
                  </a:lnTo>
                  <a:lnTo>
                    <a:pt x="120857" y="327190"/>
                  </a:lnTo>
                  <a:lnTo>
                    <a:pt x="115402" y="326788"/>
                  </a:lnTo>
                  <a:lnTo>
                    <a:pt x="113809" y="326708"/>
                  </a:lnTo>
                  <a:lnTo>
                    <a:pt x="147280" y="326708"/>
                  </a:lnTo>
                  <a:lnTo>
                    <a:pt x="147246" y="330885"/>
                  </a:lnTo>
                  <a:close/>
                </a:path>
                <a:path w="161290" h="571500">
                  <a:moveTo>
                    <a:pt x="124208" y="285410"/>
                  </a:moveTo>
                  <a:lnTo>
                    <a:pt x="112732" y="285129"/>
                  </a:lnTo>
                  <a:lnTo>
                    <a:pt x="107397" y="284170"/>
                  </a:lnTo>
                  <a:lnTo>
                    <a:pt x="106533" y="282622"/>
                  </a:lnTo>
                  <a:lnTo>
                    <a:pt x="106246" y="280741"/>
                  </a:lnTo>
                  <a:lnTo>
                    <a:pt x="106605" y="278994"/>
                  </a:lnTo>
                  <a:lnTo>
                    <a:pt x="113632" y="278118"/>
                  </a:lnTo>
                  <a:lnTo>
                    <a:pt x="125475" y="276812"/>
                  </a:lnTo>
                  <a:lnTo>
                    <a:pt x="138137" y="275633"/>
                  </a:lnTo>
                  <a:lnTo>
                    <a:pt x="147615" y="275141"/>
                  </a:lnTo>
                  <a:lnTo>
                    <a:pt x="147561" y="284753"/>
                  </a:lnTo>
                  <a:lnTo>
                    <a:pt x="137319" y="285216"/>
                  </a:lnTo>
                  <a:lnTo>
                    <a:pt x="124208" y="285410"/>
                  </a:lnTo>
                  <a:close/>
                </a:path>
                <a:path w="161290" h="571500">
                  <a:moveTo>
                    <a:pt x="105809" y="236446"/>
                  </a:moveTo>
                  <a:lnTo>
                    <a:pt x="105790" y="228059"/>
                  </a:lnTo>
                  <a:lnTo>
                    <a:pt x="111526" y="227424"/>
                  </a:lnTo>
                  <a:lnTo>
                    <a:pt x="124290" y="226817"/>
                  </a:lnTo>
                  <a:lnTo>
                    <a:pt x="147833" y="225978"/>
                  </a:lnTo>
                  <a:lnTo>
                    <a:pt x="147794" y="235719"/>
                  </a:lnTo>
                  <a:lnTo>
                    <a:pt x="105809" y="236446"/>
                  </a:lnTo>
                  <a:close/>
                </a:path>
                <a:path w="161290" h="571500">
                  <a:moveTo>
                    <a:pt x="138051" y="188013"/>
                  </a:moveTo>
                  <a:lnTo>
                    <a:pt x="98931" y="185082"/>
                  </a:lnTo>
                  <a:lnTo>
                    <a:pt x="99368" y="182972"/>
                  </a:lnTo>
                  <a:lnTo>
                    <a:pt x="101761" y="180946"/>
                  </a:lnTo>
                  <a:lnTo>
                    <a:pt x="114228" y="179427"/>
                  </a:lnTo>
                  <a:lnTo>
                    <a:pt x="126503" y="178796"/>
                  </a:lnTo>
                  <a:lnTo>
                    <a:pt x="138767" y="178601"/>
                  </a:lnTo>
                  <a:lnTo>
                    <a:pt x="148018" y="178786"/>
                  </a:lnTo>
                  <a:lnTo>
                    <a:pt x="147979" y="187726"/>
                  </a:lnTo>
                  <a:lnTo>
                    <a:pt x="138051" y="188013"/>
                  </a:lnTo>
                  <a:close/>
                </a:path>
                <a:path w="161290" h="571500">
                  <a:moveTo>
                    <a:pt x="22028" y="119588"/>
                  </a:moveTo>
                  <a:lnTo>
                    <a:pt x="19223" y="119304"/>
                  </a:lnTo>
                  <a:lnTo>
                    <a:pt x="16975" y="116870"/>
                  </a:lnTo>
                  <a:lnTo>
                    <a:pt x="14999" y="111455"/>
                  </a:lnTo>
                  <a:lnTo>
                    <a:pt x="14977" y="90609"/>
                  </a:lnTo>
                  <a:lnTo>
                    <a:pt x="14822" y="80582"/>
                  </a:lnTo>
                  <a:lnTo>
                    <a:pt x="12725" y="36493"/>
                  </a:lnTo>
                  <a:lnTo>
                    <a:pt x="7019" y="25159"/>
                  </a:lnTo>
                  <a:lnTo>
                    <a:pt x="1339" y="23059"/>
                  </a:lnTo>
                  <a:lnTo>
                    <a:pt x="43843" y="224"/>
                  </a:lnTo>
                  <a:lnTo>
                    <a:pt x="77411" y="0"/>
                  </a:lnTo>
                  <a:lnTo>
                    <a:pt x="111192" y="3376"/>
                  </a:lnTo>
                  <a:lnTo>
                    <a:pt x="144741" y="7116"/>
                  </a:lnTo>
                  <a:lnTo>
                    <a:pt x="151338" y="7673"/>
                  </a:lnTo>
                  <a:lnTo>
                    <a:pt x="159435" y="9450"/>
                  </a:lnTo>
                  <a:lnTo>
                    <a:pt x="161158" y="16000"/>
                  </a:lnTo>
                  <a:lnTo>
                    <a:pt x="156751" y="22884"/>
                  </a:lnTo>
                  <a:lnTo>
                    <a:pt x="150018" y="27056"/>
                  </a:lnTo>
                  <a:lnTo>
                    <a:pt x="148483" y="27568"/>
                  </a:lnTo>
                  <a:lnTo>
                    <a:pt x="20509" y="27568"/>
                  </a:lnTo>
                  <a:lnTo>
                    <a:pt x="22028" y="119588"/>
                  </a:lnTo>
                  <a:close/>
                </a:path>
                <a:path w="161290" h="571500">
                  <a:moveTo>
                    <a:pt x="52625" y="124620"/>
                  </a:moveTo>
                  <a:lnTo>
                    <a:pt x="45110" y="83823"/>
                  </a:lnTo>
                  <a:lnTo>
                    <a:pt x="45014" y="63148"/>
                  </a:lnTo>
                  <a:lnTo>
                    <a:pt x="44522" y="55404"/>
                  </a:lnTo>
                  <a:lnTo>
                    <a:pt x="43801" y="47206"/>
                  </a:lnTo>
                  <a:lnTo>
                    <a:pt x="43450" y="39046"/>
                  </a:lnTo>
                  <a:lnTo>
                    <a:pt x="44116" y="30799"/>
                  </a:lnTo>
                  <a:lnTo>
                    <a:pt x="36223" y="29918"/>
                  </a:lnTo>
                  <a:lnTo>
                    <a:pt x="28354" y="28837"/>
                  </a:lnTo>
                  <a:lnTo>
                    <a:pt x="20509" y="27568"/>
                  </a:lnTo>
                  <a:lnTo>
                    <a:pt x="148483" y="27568"/>
                  </a:lnTo>
                  <a:lnTo>
                    <a:pt x="142372" y="29609"/>
                  </a:lnTo>
                  <a:lnTo>
                    <a:pt x="142515" y="30978"/>
                  </a:lnTo>
                  <a:lnTo>
                    <a:pt x="137547" y="30978"/>
                  </a:lnTo>
                  <a:lnTo>
                    <a:pt x="135610" y="31446"/>
                  </a:lnTo>
                  <a:lnTo>
                    <a:pt x="50227" y="31446"/>
                  </a:lnTo>
                  <a:lnTo>
                    <a:pt x="50354" y="32924"/>
                  </a:lnTo>
                  <a:lnTo>
                    <a:pt x="52625" y="124620"/>
                  </a:lnTo>
                  <a:close/>
                </a:path>
                <a:path w="161290" h="571500">
                  <a:moveTo>
                    <a:pt x="142125" y="111455"/>
                  </a:moveTo>
                  <a:lnTo>
                    <a:pt x="140939" y="93085"/>
                  </a:lnTo>
                  <a:lnTo>
                    <a:pt x="140396" y="83823"/>
                  </a:lnTo>
                  <a:lnTo>
                    <a:pt x="139696" y="69998"/>
                  </a:lnTo>
                  <a:lnTo>
                    <a:pt x="138825" y="49222"/>
                  </a:lnTo>
                  <a:lnTo>
                    <a:pt x="137290" y="39644"/>
                  </a:lnTo>
                  <a:lnTo>
                    <a:pt x="137547" y="30978"/>
                  </a:lnTo>
                  <a:lnTo>
                    <a:pt x="142515" y="30978"/>
                  </a:lnTo>
                  <a:lnTo>
                    <a:pt x="144834" y="53260"/>
                  </a:lnTo>
                  <a:lnTo>
                    <a:pt x="146893" y="79197"/>
                  </a:lnTo>
                  <a:lnTo>
                    <a:pt x="146987" y="80582"/>
                  </a:lnTo>
                  <a:lnTo>
                    <a:pt x="147898" y="102252"/>
                  </a:lnTo>
                  <a:lnTo>
                    <a:pt x="146736" y="111420"/>
                  </a:lnTo>
                  <a:lnTo>
                    <a:pt x="142125" y="111455"/>
                  </a:lnTo>
                  <a:close/>
                </a:path>
                <a:path w="161290" h="571500">
                  <a:moveTo>
                    <a:pt x="89232" y="124735"/>
                  </a:moveTo>
                  <a:lnTo>
                    <a:pt x="81193" y="123794"/>
                  </a:lnTo>
                  <a:lnTo>
                    <a:pt x="80498" y="115305"/>
                  </a:lnTo>
                  <a:lnTo>
                    <a:pt x="80106" y="97642"/>
                  </a:lnTo>
                  <a:lnTo>
                    <a:pt x="79727" y="65353"/>
                  </a:lnTo>
                  <a:lnTo>
                    <a:pt x="79210" y="58550"/>
                  </a:lnTo>
                  <a:lnTo>
                    <a:pt x="78396" y="50094"/>
                  </a:lnTo>
                  <a:lnTo>
                    <a:pt x="78088" y="42856"/>
                  </a:lnTo>
                  <a:lnTo>
                    <a:pt x="78084" y="41104"/>
                  </a:lnTo>
                  <a:lnTo>
                    <a:pt x="78772" y="33829"/>
                  </a:lnTo>
                  <a:lnTo>
                    <a:pt x="78705" y="33432"/>
                  </a:lnTo>
                  <a:lnTo>
                    <a:pt x="71654" y="33096"/>
                  </a:lnTo>
                  <a:lnTo>
                    <a:pt x="64504" y="32650"/>
                  </a:lnTo>
                  <a:lnTo>
                    <a:pt x="57361" y="32100"/>
                  </a:lnTo>
                  <a:lnTo>
                    <a:pt x="50227" y="31446"/>
                  </a:lnTo>
                  <a:lnTo>
                    <a:pt x="135610" y="31446"/>
                  </a:lnTo>
                  <a:lnTo>
                    <a:pt x="132251" y="32257"/>
                  </a:lnTo>
                  <a:lnTo>
                    <a:pt x="126688" y="32924"/>
                  </a:lnTo>
                  <a:lnTo>
                    <a:pt x="121256" y="33268"/>
                  </a:lnTo>
                  <a:lnTo>
                    <a:pt x="121268" y="33521"/>
                  </a:lnTo>
                  <a:lnTo>
                    <a:pt x="116003" y="33521"/>
                  </a:lnTo>
                  <a:lnTo>
                    <a:pt x="110716" y="33671"/>
                  </a:lnTo>
                  <a:lnTo>
                    <a:pt x="85824" y="33671"/>
                  </a:lnTo>
                  <a:lnTo>
                    <a:pt x="86879" y="55592"/>
                  </a:lnTo>
                  <a:lnTo>
                    <a:pt x="87773" y="80582"/>
                  </a:lnTo>
                  <a:lnTo>
                    <a:pt x="88566" y="105591"/>
                  </a:lnTo>
                  <a:lnTo>
                    <a:pt x="89232" y="124735"/>
                  </a:lnTo>
                  <a:close/>
                </a:path>
                <a:path w="161290" h="571500">
                  <a:moveTo>
                    <a:pt x="118421" y="117239"/>
                  </a:moveTo>
                  <a:lnTo>
                    <a:pt x="117387" y="116328"/>
                  </a:lnTo>
                  <a:lnTo>
                    <a:pt x="116204" y="111455"/>
                  </a:lnTo>
                  <a:lnTo>
                    <a:pt x="116264" y="103935"/>
                  </a:lnTo>
                  <a:lnTo>
                    <a:pt x="116824" y="96384"/>
                  </a:lnTo>
                  <a:lnTo>
                    <a:pt x="117154" y="90609"/>
                  </a:lnTo>
                  <a:lnTo>
                    <a:pt x="115243" y="49356"/>
                  </a:lnTo>
                  <a:lnTo>
                    <a:pt x="114990" y="41104"/>
                  </a:lnTo>
                  <a:lnTo>
                    <a:pt x="116003" y="33521"/>
                  </a:lnTo>
                  <a:lnTo>
                    <a:pt x="121268" y="33521"/>
                  </a:lnTo>
                  <a:lnTo>
                    <a:pt x="121524" y="39046"/>
                  </a:lnTo>
                  <a:lnTo>
                    <a:pt x="121412" y="53260"/>
                  </a:lnTo>
                  <a:lnTo>
                    <a:pt x="121231" y="58550"/>
                  </a:lnTo>
                  <a:lnTo>
                    <a:pt x="121297" y="83823"/>
                  </a:lnTo>
                  <a:lnTo>
                    <a:pt x="121529" y="105591"/>
                  </a:lnTo>
                  <a:lnTo>
                    <a:pt x="121596" y="114242"/>
                  </a:lnTo>
                  <a:lnTo>
                    <a:pt x="120144" y="116601"/>
                  </a:lnTo>
                  <a:lnTo>
                    <a:pt x="118421" y="117239"/>
                  </a:lnTo>
                  <a:close/>
                </a:path>
                <a:path w="161290" h="571500">
                  <a:moveTo>
                    <a:pt x="100916" y="33829"/>
                  </a:moveTo>
                  <a:lnTo>
                    <a:pt x="93369" y="33808"/>
                  </a:lnTo>
                  <a:lnTo>
                    <a:pt x="85824" y="33671"/>
                  </a:lnTo>
                  <a:lnTo>
                    <a:pt x="110716" y="33671"/>
                  </a:lnTo>
                  <a:lnTo>
                    <a:pt x="108461" y="33734"/>
                  </a:lnTo>
                  <a:lnTo>
                    <a:pt x="100916" y="33829"/>
                  </a:lnTo>
                  <a:close/>
                </a:path>
              </a:pathLst>
            </a:custGeom>
            <a:solidFill>
              <a:srgbClr val="447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object 68"/>
          <p:cNvGrpSpPr/>
          <p:nvPr/>
        </p:nvGrpSpPr>
        <p:grpSpPr>
          <a:xfrm>
            <a:off x="7283817" y="7764199"/>
            <a:ext cx="163830" cy="636905"/>
            <a:chOff x="7283817" y="7764199"/>
            <a:chExt cx="163830" cy="636905"/>
          </a:xfrm>
        </p:grpSpPr>
        <p:pic>
          <p:nvPicPr>
            <p:cNvPr id="69" name="object 6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11450" y="8047354"/>
              <a:ext cx="95250" cy="95249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7298331" y="7841115"/>
              <a:ext cx="135890" cy="560070"/>
            </a:xfrm>
            <a:custGeom>
              <a:avLst/>
              <a:gdLst/>
              <a:ahLst/>
              <a:cxnLst/>
              <a:rect l="l" t="t" r="r" b="b"/>
              <a:pathLst>
                <a:path w="135890" h="560070">
                  <a:moveTo>
                    <a:pt x="61582" y="559576"/>
                  </a:moveTo>
                  <a:lnTo>
                    <a:pt x="24653" y="549324"/>
                  </a:lnTo>
                  <a:lnTo>
                    <a:pt x="4262" y="512492"/>
                  </a:lnTo>
                  <a:lnTo>
                    <a:pt x="0" y="18068"/>
                  </a:lnTo>
                  <a:lnTo>
                    <a:pt x="135731" y="0"/>
                  </a:lnTo>
                  <a:lnTo>
                    <a:pt x="135343" y="50298"/>
                  </a:lnTo>
                  <a:lnTo>
                    <a:pt x="135092" y="100398"/>
                  </a:lnTo>
                  <a:lnTo>
                    <a:pt x="134899" y="150332"/>
                  </a:lnTo>
                  <a:lnTo>
                    <a:pt x="134681" y="200135"/>
                  </a:lnTo>
                  <a:lnTo>
                    <a:pt x="134356" y="249839"/>
                  </a:lnTo>
                  <a:lnTo>
                    <a:pt x="133845" y="299479"/>
                  </a:lnTo>
                  <a:lnTo>
                    <a:pt x="133065" y="349087"/>
                  </a:lnTo>
                  <a:lnTo>
                    <a:pt x="131935" y="398698"/>
                  </a:lnTo>
                  <a:lnTo>
                    <a:pt x="130374" y="448345"/>
                  </a:lnTo>
                  <a:lnTo>
                    <a:pt x="128299" y="498062"/>
                  </a:lnTo>
                  <a:lnTo>
                    <a:pt x="113178" y="538463"/>
                  </a:lnTo>
                  <a:lnTo>
                    <a:pt x="74376" y="557766"/>
                  </a:lnTo>
                  <a:lnTo>
                    <a:pt x="61582" y="559576"/>
                  </a:lnTo>
                  <a:close/>
                </a:path>
              </a:pathLst>
            </a:custGeom>
            <a:solidFill>
              <a:srgbClr val="D6D8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7310143" y="8031745"/>
              <a:ext cx="109220" cy="347980"/>
            </a:xfrm>
            <a:custGeom>
              <a:avLst/>
              <a:gdLst/>
              <a:ahLst/>
              <a:cxnLst/>
              <a:rect l="l" t="t" r="r" b="b"/>
              <a:pathLst>
                <a:path w="109220" h="347979">
                  <a:moveTo>
                    <a:pt x="47589" y="347966"/>
                  </a:moveTo>
                  <a:lnTo>
                    <a:pt x="9596" y="328945"/>
                  </a:lnTo>
                  <a:lnTo>
                    <a:pt x="2138" y="289294"/>
                  </a:lnTo>
                  <a:lnTo>
                    <a:pt x="303" y="205512"/>
                  </a:lnTo>
                  <a:lnTo>
                    <a:pt x="0" y="154160"/>
                  </a:lnTo>
                  <a:lnTo>
                    <a:pt x="6" y="102806"/>
                  </a:lnTo>
                  <a:lnTo>
                    <a:pt x="324" y="51452"/>
                  </a:lnTo>
                  <a:lnTo>
                    <a:pt x="24513" y="29501"/>
                  </a:lnTo>
                  <a:lnTo>
                    <a:pt x="31052" y="30109"/>
                  </a:lnTo>
                  <a:lnTo>
                    <a:pt x="37436" y="29860"/>
                  </a:lnTo>
                  <a:lnTo>
                    <a:pt x="75862" y="16520"/>
                  </a:lnTo>
                  <a:lnTo>
                    <a:pt x="85590" y="8476"/>
                  </a:lnTo>
                  <a:lnTo>
                    <a:pt x="96843" y="3115"/>
                  </a:lnTo>
                  <a:lnTo>
                    <a:pt x="103911" y="0"/>
                  </a:lnTo>
                  <a:lnTo>
                    <a:pt x="108950" y="3713"/>
                  </a:lnTo>
                  <a:lnTo>
                    <a:pt x="107863" y="58740"/>
                  </a:lnTo>
                  <a:lnTo>
                    <a:pt x="107536" y="113913"/>
                  </a:lnTo>
                  <a:lnTo>
                    <a:pt x="107391" y="168288"/>
                  </a:lnTo>
                  <a:lnTo>
                    <a:pt x="106848" y="220920"/>
                  </a:lnTo>
                  <a:lnTo>
                    <a:pt x="105328" y="270862"/>
                  </a:lnTo>
                  <a:lnTo>
                    <a:pt x="100217" y="310314"/>
                  </a:lnTo>
                  <a:lnTo>
                    <a:pt x="77688" y="341708"/>
                  </a:lnTo>
                  <a:lnTo>
                    <a:pt x="58062" y="347668"/>
                  </a:lnTo>
                  <a:lnTo>
                    <a:pt x="47589" y="347966"/>
                  </a:lnTo>
                  <a:close/>
                </a:path>
              </a:pathLst>
            </a:custGeom>
            <a:solidFill>
              <a:srgbClr val="D333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7310535" y="8031825"/>
              <a:ext cx="108585" cy="62230"/>
            </a:xfrm>
            <a:custGeom>
              <a:avLst/>
              <a:gdLst/>
              <a:ahLst/>
              <a:cxnLst/>
              <a:rect l="l" t="t" r="r" b="b"/>
              <a:pathLst>
                <a:path w="108584" h="62229">
                  <a:moveTo>
                    <a:pt x="24116" y="62159"/>
                  </a:moveTo>
                  <a:lnTo>
                    <a:pt x="15032" y="60781"/>
                  </a:lnTo>
                  <a:lnTo>
                    <a:pt x="6722" y="56770"/>
                  </a:lnTo>
                  <a:lnTo>
                    <a:pt x="0" y="50387"/>
                  </a:lnTo>
                  <a:lnTo>
                    <a:pt x="1920" y="43999"/>
                  </a:lnTo>
                  <a:lnTo>
                    <a:pt x="6097" y="38480"/>
                  </a:lnTo>
                  <a:lnTo>
                    <a:pt x="11728" y="34147"/>
                  </a:lnTo>
                  <a:lnTo>
                    <a:pt x="18009" y="31318"/>
                  </a:lnTo>
                  <a:lnTo>
                    <a:pt x="24121" y="29422"/>
                  </a:lnTo>
                  <a:lnTo>
                    <a:pt x="30659" y="30029"/>
                  </a:lnTo>
                  <a:lnTo>
                    <a:pt x="37043" y="29780"/>
                  </a:lnTo>
                  <a:lnTo>
                    <a:pt x="75470" y="16440"/>
                  </a:lnTo>
                  <a:lnTo>
                    <a:pt x="85198" y="8397"/>
                  </a:lnTo>
                  <a:lnTo>
                    <a:pt x="96387" y="3066"/>
                  </a:lnTo>
                  <a:lnTo>
                    <a:pt x="103358" y="0"/>
                  </a:lnTo>
                  <a:lnTo>
                    <a:pt x="108387" y="3524"/>
                  </a:lnTo>
                  <a:lnTo>
                    <a:pt x="108474" y="12856"/>
                  </a:lnTo>
                  <a:lnTo>
                    <a:pt x="106329" y="17705"/>
                  </a:lnTo>
                  <a:lnTo>
                    <a:pt x="75814" y="35320"/>
                  </a:lnTo>
                  <a:lnTo>
                    <a:pt x="68878" y="37625"/>
                  </a:lnTo>
                  <a:lnTo>
                    <a:pt x="62276" y="40980"/>
                  </a:lnTo>
                  <a:lnTo>
                    <a:pt x="56290" y="45240"/>
                  </a:lnTo>
                  <a:lnTo>
                    <a:pt x="50705" y="49497"/>
                  </a:lnTo>
                  <a:lnTo>
                    <a:pt x="45158" y="53823"/>
                  </a:lnTo>
                  <a:lnTo>
                    <a:pt x="39395" y="57709"/>
                  </a:lnTo>
                  <a:lnTo>
                    <a:pt x="33159" y="60641"/>
                  </a:lnTo>
                  <a:lnTo>
                    <a:pt x="24116" y="62159"/>
                  </a:lnTo>
                  <a:close/>
                </a:path>
              </a:pathLst>
            </a:custGeom>
            <a:solidFill>
              <a:srgbClr val="B12E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83817" y="7775211"/>
              <a:ext cx="163372" cy="123433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7285404" y="7764199"/>
              <a:ext cx="161290" cy="571500"/>
            </a:xfrm>
            <a:custGeom>
              <a:avLst/>
              <a:gdLst/>
              <a:ahLst/>
              <a:cxnLst/>
              <a:rect l="l" t="t" r="r" b="b"/>
              <a:pathLst>
                <a:path w="161290" h="571500">
                  <a:moveTo>
                    <a:pt x="131807" y="570871"/>
                  </a:moveTo>
                  <a:lnTo>
                    <a:pt x="119942" y="570864"/>
                  </a:lnTo>
                  <a:lnTo>
                    <a:pt x="109700" y="570595"/>
                  </a:lnTo>
                  <a:lnTo>
                    <a:pt x="104960" y="570010"/>
                  </a:lnTo>
                  <a:lnTo>
                    <a:pt x="103339" y="568243"/>
                  </a:lnTo>
                  <a:lnTo>
                    <a:pt x="104305" y="565118"/>
                  </a:lnTo>
                  <a:lnTo>
                    <a:pt x="108212" y="562385"/>
                  </a:lnTo>
                  <a:lnTo>
                    <a:pt x="110722" y="562280"/>
                  </a:lnTo>
                  <a:lnTo>
                    <a:pt x="141819" y="561534"/>
                  </a:lnTo>
                  <a:lnTo>
                    <a:pt x="141416" y="570672"/>
                  </a:lnTo>
                  <a:lnTo>
                    <a:pt x="131807" y="570871"/>
                  </a:lnTo>
                  <a:close/>
                </a:path>
                <a:path w="161290" h="571500">
                  <a:moveTo>
                    <a:pt x="143518" y="518836"/>
                  </a:moveTo>
                  <a:lnTo>
                    <a:pt x="135281" y="518689"/>
                  </a:lnTo>
                  <a:lnTo>
                    <a:pt x="113124" y="517833"/>
                  </a:lnTo>
                  <a:lnTo>
                    <a:pt x="107028" y="517697"/>
                  </a:lnTo>
                  <a:lnTo>
                    <a:pt x="107038" y="510484"/>
                  </a:lnTo>
                  <a:lnTo>
                    <a:pt x="111614" y="511074"/>
                  </a:lnTo>
                  <a:lnTo>
                    <a:pt x="143792" y="511074"/>
                  </a:lnTo>
                  <a:lnTo>
                    <a:pt x="143518" y="518836"/>
                  </a:lnTo>
                  <a:close/>
                </a:path>
                <a:path w="161290" h="571500">
                  <a:moveTo>
                    <a:pt x="143792" y="511074"/>
                  </a:moveTo>
                  <a:lnTo>
                    <a:pt x="111614" y="511074"/>
                  </a:lnTo>
                  <a:lnTo>
                    <a:pt x="134559" y="510525"/>
                  </a:lnTo>
                  <a:lnTo>
                    <a:pt x="143799" y="510862"/>
                  </a:lnTo>
                  <a:lnTo>
                    <a:pt x="143792" y="511074"/>
                  </a:lnTo>
                  <a:close/>
                </a:path>
                <a:path w="161290" h="571500">
                  <a:moveTo>
                    <a:pt x="110193" y="467926"/>
                  </a:moveTo>
                  <a:lnTo>
                    <a:pt x="106411" y="465676"/>
                  </a:lnTo>
                  <a:lnTo>
                    <a:pt x="105309" y="462874"/>
                  </a:lnTo>
                  <a:lnTo>
                    <a:pt x="106673" y="461122"/>
                  </a:lnTo>
                  <a:lnTo>
                    <a:pt x="112478" y="459369"/>
                  </a:lnTo>
                  <a:lnTo>
                    <a:pt x="123518" y="458875"/>
                  </a:lnTo>
                  <a:lnTo>
                    <a:pt x="135774" y="459416"/>
                  </a:lnTo>
                  <a:lnTo>
                    <a:pt x="145227" y="460768"/>
                  </a:lnTo>
                  <a:lnTo>
                    <a:pt x="145053" y="467676"/>
                  </a:lnTo>
                  <a:lnTo>
                    <a:pt x="120555" y="467676"/>
                  </a:lnTo>
                  <a:lnTo>
                    <a:pt x="114703" y="467752"/>
                  </a:lnTo>
                  <a:lnTo>
                    <a:pt x="112518" y="467856"/>
                  </a:lnTo>
                  <a:lnTo>
                    <a:pt x="110193" y="467926"/>
                  </a:lnTo>
                  <a:close/>
                </a:path>
                <a:path w="161290" h="571500">
                  <a:moveTo>
                    <a:pt x="138823" y="467746"/>
                  </a:moveTo>
                  <a:lnTo>
                    <a:pt x="120555" y="467676"/>
                  </a:lnTo>
                  <a:lnTo>
                    <a:pt x="145053" y="467676"/>
                  </a:lnTo>
                  <a:lnTo>
                    <a:pt x="138823" y="467746"/>
                  </a:lnTo>
                  <a:close/>
                </a:path>
                <a:path w="161290" h="571500">
                  <a:moveTo>
                    <a:pt x="107547" y="424213"/>
                  </a:moveTo>
                  <a:lnTo>
                    <a:pt x="108358" y="421889"/>
                  </a:lnTo>
                  <a:lnTo>
                    <a:pt x="104712" y="419146"/>
                  </a:lnTo>
                  <a:lnTo>
                    <a:pt x="106926" y="416702"/>
                  </a:lnTo>
                  <a:lnTo>
                    <a:pt x="107872" y="416657"/>
                  </a:lnTo>
                  <a:lnTo>
                    <a:pt x="108717" y="416657"/>
                  </a:lnTo>
                  <a:lnTo>
                    <a:pt x="137161" y="415785"/>
                  </a:lnTo>
                  <a:lnTo>
                    <a:pt x="146173" y="415776"/>
                  </a:lnTo>
                  <a:lnTo>
                    <a:pt x="146037" y="423163"/>
                  </a:lnTo>
                  <a:lnTo>
                    <a:pt x="112537" y="423163"/>
                  </a:lnTo>
                  <a:lnTo>
                    <a:pt x="107547" y="424213"/>
                  </a:lnTo>
                  <a:close/>
                </a:path>
                <a:path w="161290" h="571500">
                  <a:moveTo>
                    <a:pt x="145989" y="425776"/>
                  </a:moveTo>
                  <a:lnTo>
                    <a:pt x="135901" y="424612"/>
                  </a:lnTo>
                  <a:lnTo>
                    <a:pt x="123369" y="423518"/>
                  </a:lnTo>
                  <a:lnTo>
                    <a:pt x="112537" y="423163"/>
                  </a:lnTo>
                  <a:lnTo>
                    <a:pt x="146037" y="423163"/>
                  </a:lnTo>
                  <a:lnTo>
                    <a:pt x="145989" y="425776"/>
                  </a:lnTo>
                  <a:close/>
                </a:path>
                <a:path w="161290" h="571500">
                  <a:moveTo>
                    <a:pt x="146912" y="363993"/>
                  </a:moveTo>
                  <a:lnTo>
                    <a:pt x="117461" y="363993"/>
                  </a:lnTo>
                  <a:lnTo>
                    <a:pt x="128287" y="363918"/>
                  </a:lnTo>
                  <a:lnTo>
                    <a:pt x="139108" y="363672"/>
                  </a:lnTo>
                  <a:lnTo>
                    <a:pt x="146921" y="363253"/>
                  </a:lnTo>
                  <a:lnTo>
                    <a:pt x="146912" y="363993"/>
                  </a:lnTo>
                  <a:close/>
                </a:path>
                <a:path w="161290" h="571500">
                  <a:moveTo>
                    <a:pt x="146809" y="372621"/>
                  </a:moveTo>
                  <a:lnTo>
                    <a:pt x="139011" y="372207"/>
                  </a:lnTo>
                  <a:lnTo>
                    <a:pt x="117421" y="371380"/>
                  </a:lnTo>
                  <a:lnTo>
                    <a:pt x="109625" y="370969"/>
                  </a:lnTo>
                  <a:lnTo>
                    <a:pt x="109635" y="363896"/>
                  </a:lnTo>
                  <a:lnTo>
                    <a:pt x="117461" y="363993"/>
                  </a:lnTo>
                  <a:lnTo>
                    <a:pt x="146912" y="363993"/>
                  </a:lnTo>
                  <a:lnTo>
                    <a:pt x="146809" y="372621"/>
                  </a:lnTo>
                  <a:close/>
                </a:path>
                <a:path w="161290" h="571500">
                  <a:moveTo>
                    <a:pt x="112125" y="326843"/>
                  </a:moveTo>
                  <a:lnTo>
                    <a:pt x="109324" y="325285"/>
                  </a:lnTo>
                  <a:lnTo>
                    <a:pt x="108552" y="323090"/>
                  </a:lnTo>
                  <a:lnTo>
                    <a:pt x="109751" y="322015"/>
                  </a:lnTo>
                  <a:lnTo>
                    <a:pt x="115403" y="320969"/>
                  </a:lnTo>
                  <a:lnTo>
                    <a:pt x="126242" y="320852"/>
                  </a:lnTo>
                  <a:lnTo>
                    <a:pt x="138225" y="321588"/>
                  </a:lnTo>
                  <a:lnTo>
                    <a:pt x="147220" y="323090"/>
                  </a:lnTo>
                  <a:lnTo>
                    <a:pt x="147280" y="326708"/>
                  </a:lnTo>
                  <a:lnTo>
                    <a:pt x="113809" y="326708"/>
                  </a:lnTo>
                  <a:lnTo>
                    <a:pt x="112125" y="326843"/>
                  </a:lnTo>
                  <a:close/>
                </a:path>
                <a:path w="161290" h="571500">
                  <a:moveTo>
                    <a:pt x="147246" y="330885"/>
                  </a:moveTo>
                  <a:lnTo>
                    <a:pt x="145795" y="330586"/>
                  </a:lnTo>
                  <a:lnTo>
                    <a:pt x="144362" y="330227"/>
                  </a:lnTo>
                  <a:lnTo>
                    <a:pt x="142989" y="329824"/>
                  </a:lnTo>
                  <a:lnTo>
                    <a:pt x="137618" y="328896"/>
                  </a:lnTo>
                  <a:lnTo>
                    <a:pt x="129252" y="327955"/>
                  </a:lnTo>
                  <a:lnTo>
                    <a:pt x="120857" y="327190"/>
                  </a:lnTo>
                  <a:lnTo>
                    <a:pt x="115402" y="326788"/>
                  </a:lnTo>
                  <a:lnTo>
                    <a:pt x="113809" y="326708"/>
                  </a:lnTo>
                  <a:lnTo>
                    <a:pt x="147280" y="326708"/>
                  </a:lnTo>
                  <a:lnTo>
                    <a:pt x="147246" y="330885"/>
                  </a:lnTo>
                  <a:close/>
                </a:path>
                <a:path w="161290" h="571500">
                  <a:moveTo>
                    <a:pt x="124208" y="285410"/>
                  </a:moveTo>
                  <a:lnTo>
                    <a:pt x="112732" y="285129"/>
                  </a:lnTo>
                  <a:lnTo>
                    <a:pt x="107397" y="284170"/>
                  </a:lnTo>
                  <a:lnTo>
                    <a:pt x="106533" y="282622"/>
                  </a:lnTo>
                  <a:lnTo>
                    <a:pt x="106246" y="280741"/>
                  </a:lnTo>
                  <a:lnTo>
                    <a:pt x="106605" y="278994"/>
                  </a:lnTo>
                  <a:lnTo>
                    <a:pt x="113632" y="278118"/>
                  </a:lnTo>
                  <a:lnTo>
                    <a:pt x="125475" y="276812"/>
                  </a:lnTo>
                  <a:lnTo>
                    <a:pt x="138137" y="275633"/>
                  </a:lnTo>
                  <a:lnTo>
                    <a:pt x="147615" y="275141"/>
                  </a:lnTo>
                  <a:lnTo>
                    <a:pt x="147561" y="284753"/>
                  </a:lnTo>
                  <a:lnTo>
                    <a:pt x="137319" y="285216"/>
                  </a:lnTo>
                  <a:lnTo>
                    <a:pt x="124208" y="285410"/>
                  </a:lnTo>
                  <a:close/>
                </a:path>
                <a:path w="161290" h="571500">
                  <a:moveTo>
                    <a:pt x="105809" y="236446"/>
                  </a:moveTo>
                  <a:lnTo>
                    <a:pt x="105790" y="228059"/>
                  </a:lnTo>
                  <a:lnTo>
                    <a:pt x="111526" y="227424"/>
                  </a:lnTo>
                  <a:lnTo>
                    <a:pt x="124290" y="226817"/>
                  </a:lnTo>
                  <a:lnTo>
                    <a:pt x="147833" y="225978"/>
                  </a:lnTo>
                  <a:lnTo>
                    <a:pt x="147794" y="235719"/>
                  </a:lnTo>
                  <a:lnTo>
                    <a:pt x="105809" y="236446"/>
                  </a:lnTo>
                  <a:close/>
                </a:path>
                <a:path w="161290" h="571500">
                  <a:moveTo>
                    <a:pt x="138051" y="188013"/>
                  </a:moveTo>
                  <a:lnTo>
                    <a:pt x="98931" y="185082"/>
                  </a:lnTo>
                  <a:lnTo>
                    <a:pt x="99368" y="182972"/>
                  </a:lnTo>
                  <a:lnTo>
                    <a:pt x="101761" y="180946"/>
                  </a:lnTo>
                  <a:lnTo>
                    <a:pt x="114228" y="179427"/>
                  </a:lnTo>
                  <a:lnTo>
                    <a:pt x="126503" y="178796"/>
                  </a:lnTo>
                  <a:lnTo>
                    <a:pt x="138767" y="178601"/>
                  </a:lnTo>
                  <a:lnTo>
                    <a:pt x="148018" y="178786"/>
                  </a:lnTo>
                  <a:lnTo>
                    <a:pt x="147979" y="187726"/>
                  </a:lnTo>
                  <a:lnTo>
                    <a:pt x="138051" y="188013"/>
                  </a:lnTo>
                  <a:close/>
                </a:path>
                <a:path w="161290" h="571500">
                  <a:moveTo>
                    <a:pt x="22028" y="119588"/>
                  </a:moveTo>
                  <a:lnTo>
                    <a:pt x="19223" y="119304"/>
                  </a:lnTo>
                  <a:lnTo>
                    <a:pt x="16975" y="116870"/>
                  </a:lnTo>
                  <a:lnTo>
                    <a:pt x="14999" y="111455"/>
                  </a:lnTo>
                  <a:lnTo>
                    <a:pt x="14977" y="90609"/>
                  </a:lnTo>
                  <a:lnTo>
                    <a:pt x="14822" y="80582"/>
                  </a:lnTo>
                  <a:lnTo>
                    <a:pt x="12725" y="36493"/>
                  </a:lnTo>
                  <a:lnTo>
                    <a:pt x="7019" y="25159"/>
                  </a:lnTo>
                  <a:lnTo>
                    <a:pt x="1339" y="23059"/>
                  </a:lnTo>
                  <a:lnTo>
                    <a:pt x="43843" y="224"/>
                  </a:lnTo>
                  <a:lnTo>
                    <a:pt x="77411" y="0"/>
                  </a:lnTo>
                  <a:lnTo>
                    <a:pt x="111192" y="3376"/>
                  </a:lnTo>
                  <a:lnTo>
                    <a:pt x="144741" y="7116"/>
                  </a:lnTo>
                  <a:lnTo>
                    <a:pt x="151338" y="7673"/>
                  </a:lnTo>
                  <a:lnTo>
                    <a:pt x="159435" y="9450"/>
                  </a:lnTo>
                  <a:lnTo>
                    <a:pt x="161158" y="16000"/>
                  </a:lnTo>
                  <a:lnTo>
                    <a:pt x="156751" y="22884"/>
                  </a:lnTo>
                  <a:lnTo>
                    <a:pt x="150018" y="27056"/>
                  </a:lnTo>
                  <a:lnTo>
                    <a:pt x="148483" y="27568"/>
                  </a:lnTo>
                  <a:lnTo>
                    <a:pt x="20509" y="27568"/>
                  </a:lnTo>
                  <a:lnTo>
                    <a:pt x="22028" y="119588"/>
                  </a:lnTo>
                  <a:close/>
                </a:path>
                <a:path w="161290" h="571500">
                  <a:moveTo>
                    <a:pt x="52625" y="124620"/>
                  </a:moveTo>
                  <a:lnTo>
                    <a:pt x="45110" y="83823"/>
                  </a:lnTo>
                  <a:lnTo>
                    <a:pt x="45014" y="63148"/>
                  </a:lnTo>
                  <a:lnTo>
                    <a:pt x="44522" y="55404"/>
                  </a:lnTo>
                  <a:lnTo>
                    <a:pt x="43801" y="47206"/>
                  </a:lnTo>
                  <a:lnTo>
                    <a:pt x="43450" y="39046"/>
                  </a:lnTo>
                  <a:lnTo>
                    <a:pt x="44116" y="30799"/>
                  </a:lnTo>
                  <a:lnTo>
                    <a:pt x="36223" y="29918"/>
                  </a:lnTo>
                  <a:lnTo>
                    <a:pt x="28354" y="28837"/>
                  </a:lnTo>
                  <a:lnTo>
                    <a:pt x="20509" y="27568"/>
                  </a:lnTo>
                  <a:lnTo>
                    <a:pt x="148483" y="27568"/>
                  </a:lnTo>
                  <a:lnTo>
                    <a:pt x="142372" y="29609"/>
                  </a:lnTo>
                  <a:lnTo>
                    <a:pt x="142515" y="30978"/>
                  </a:lnTo>
                  <a:lnTo>
                    <a:pt x="137547" y="30978"/>
                  </a:lnTo>
                  <a:lnTo>
                    <a:pt x="135610" y="31446"/>
                  </a:lnTo>
                  <a:lnTo>
                    <a:pt x="50227" y="31446"/>
                  </a:lnTo>
                  <a:lnTo>
                    <a:pt x="50354" y="32924"/>
                  </a:lnTo>
                  <a:lnTo>
                    <a:pt x="52625" y="124620"/>
                  </a:lnTo>
                  <a:close/>
                </a:path>
                <a:path w="161290" h="571500">
                  <a:moveTo>
                    <a:pt x="142125" y="111455"/>
                  </a:moveTo>
                  <a:lnTo>
                    <a:pt x="140939" y="93085"/>
                  </a:lnTo>
                  <a:lnTo>
                    <a:pt x="140396" y="83823"/>
                  </a:lnTo>
                  <a:lnTo>
                    <a:pt x="139696" y="69998"/>
                  </a:lnTo>
                  <a:lnTo>
                    <a:pt x="138825" y="49222"/>
                  </a:lnTo>
                  <a:lnTo>
                    <a:pt x="137290" y="39644"/>
                  </a:lnTo>
                  <a:lnTo>
                    <a:pt x="137547" y="30978"/>
                  </a:lnTo>
                  <a:lnTo>
                    <a:pt x="142515" y="30978"/>
                  </a:lnTo>
                  <a:lnTo>
                    <a:pt x="144834" y="53260"/>
                  </a:lnTo>
                  <a:lnTo>
                    <a:pt x="146893" y="79197"/>
                  </a:lnTo>
                  <a:lnTo>
                    <a:pt x="146987" y="80582"/>
                  </a:lnTo>
                  <a:lnTo>
                    <a:pt x="147898" y="102252"/>
                  </a:lnTo>
                  <a:lnTo>
                    <a:pt x="146736" y="111420"/>
                  </a:lnTo>
                  <a:lnTo>
                    <a:pt x="142125" y="111455"/>
                  </a:lnTo>
                  <a:close/>
                </a:path>
                <a:path w="161290" h="571500">
                  <a:moveTo>
                    <a:pt x="89232" y="124735"/>
                  </a:moveTo>
                  <a:lnTo>
                    <a:pt x="81193" y="123794"/>
                  </a:lnTo>
                  <a:lnTo>
                    <a:pt x="80498" y="115305"/>
                  </a:lnTo>
                  <a:lnTo>
                    <a:pt x="80106" y="97642"/>
                  </a:lnTo>
                  <a:lnTo>
                    <a:pt x="79727" y="65353"/>
                  </a:lnTo>
                  <a:lnTo>
                    <a:pt x="79210" y="58550"/>
                  </a:lnTo>
                  <a:lnTo>
                    <a:pt x="78396" y="50094"/>
                  </a:lnTo>
                  <a:lnTo>
                    <a:pt x="78088" y="42856"/>
                  </a:lnTo>
                  <a:lnTo>
                    <a:pt x="78084" y="41104"/>
                  </a:lnTo>
                  <a:lnTo>
                    <a:pt x="78772" y="33829"/>
                  </a:lnTo>
                  <a:lnTo>
                    <a:pt x="78705" y="33432"/>
                  </a:lnTo>
                  <a:lnTo>
                    <a:pt x="71654" y="33096"/>
                  </a:lnTo>
                  <a:lnTo>
                    <a:pt x="64504" y="32650"/>
                  </a:lnTo>
                  <a:lnTo>
                    <a:pt x="57361" y="32100"/>
                  </a:lnTo>
                  <a:lnTo>
                    <a:pt x="50227" y="31446"/>
                  </a:lnTo>
                  <a:lnTo>
                    <a:pt x="135610" y="31446"/>
                  </a:lnTo>
                  <a:lnTo>
                    <a:pt x="132251" y="32257"/>
                  </a:lnTo>
                  <a:lnTo>
                    <a:pt x="126688" y="32924"/>
                  </a:lnTo>
                  <a:lnTo>
                    <a:pt x="121256" y="33268"/>
                  </a:lnTo>
                  <a:lnTo>
                    <a:pt x="121268" y="33521"/>
                  </a:lnTo>
                  <a:lnTo>
                    <a:pt x="116003" y="33521"/>
                  </a:lnTo>
                  <a:lnTo>
                    <a:pt x="110716" y="33671"/>
                  </a:lnTo>
                  <a:lnTo>
                    <a:pt x="85824" y="33671"/>
                  </a:lnTo>
                  <a:lnTo>
                    <a:pt x="86879" y="55592"/>
                  </a:lnTo>
                  <a:lnTo>
                    <a:pt x="87773" y="80582"/>
                  </a:lnTo>
                  <a:lnTo>
                    <a:pt x="88566" y="105591"/>
                  </a:lnTo>
                  <a:lnTo>
                    <a:pt x="89232" y="124735"/>
                  </a:lnTo>
                  <a:close/>
                </a:path>
                <a:path w="161290" h="571500">
                  <a:moveTo>
                    <a:pt x="118421" y="117239"/>
                  </a:moveTo>
                  <a:lnTo>
                    <a:pt x="117387" y="116328"/>
                  </a:lnTo>
                  <a:lnTo>
                    <a:pt x="116204" y="111455"/>
                  </a:lnTo>
                  <a:lnTo>
                    <a:pt x="116264" y="103935"/>
                  </a:lnTo>
                  <a:lnTo>
                    <a:pt x="116824" y="96384"/>
                  </a:lnTo>
                  <a:lnTo>
                    <a:pt x="117154" y="90609"/>
                  </a:lnTo>
                  <a:lnTo>
                    <a:pt x="115243" y="49356"/>
                  </a:lnTo>
                  <a:lnTo>
                    <a:pt x="114990" y="41104"/>
                  </a:lnTo>
                  <a:lnTo>
                    <a:pt x="116003" y="33521"/>
                  </a:lnTo>
                  <a:lnTo>
                    <a:pt x="121268" y="33521"/>
                  </a:lnTo>
                  <a:lnTo>
                    <a:pt x="121524" y="39046"/>
                  </a:lnTo>
                  <a:lnTo>
                    <a:pt x="121412" y="53260"/>
                  </a:lnTo>
                  <a:lnTo>
                    <a:pt x="121231" y="58550"/>
                  </a:lnTo>
                  <a:lnTo>
                    <a:pt x="121297" y="83823"/>
                  </a:lnTo>
                  <a:lnTo>
                    <a:pt x="121529" y="105591"/>
                  </a:lnTo>
                  <a:lnTo>
                    <a:pt x="121596" y="114242"/>
                  </a:lnTo>
                  <a:lnTo>
                    <a:pt x="120144" y="116601"/>
                  </a:lnTo>
                  <a:lnTo>
                    <a:pt x="118421" y="117239"/>
                  </a:lnTo>
                  <a:close/>
                </a:path>
                <a:path w="161290" h="571500">
                  <a:moveTo>
                    <a:pt x="100916" y="33829"/>
                  </a:moveTo>
                  <a:lnTo>
                    <a:pt x="93369" y="33808"/>
                  </a:lnTo>
                  <a:lnTo>
                    <a:pt x="85824" y="33671"/>
                  </a:lnTo>
                  <a:lnTo>
                    <a:pt x="110716" y="33671"/>
                  </a:lnTo>
                  <a:lnTo>
                    <a:pt x="108461" y="33734"/>
                  </a:lnTo>
                  <a:lnTo>
                    <a:pt x="100916" y="33829"/>
                  </a:lnTo>
                  <a:close/>
                </a:path>
              </a:pathLst>
            </a:custGeom>
            <a:solidFill>
              <a:srgbClr val="447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5" name="object 75"/>
          <p:cNvGrpSpPr/>
          <p:nvPr/>
        </p:nvGrpSpPr>
        <p:grpSpPr>
          <a:xfrm>
            <a:off x="8110913" y="0"/>
            <a:ext cx="10177145" cy="10287000"/>
            <a:chOff x="8110913" y="0"/>
            <a:chExt cx="10177145" cy="10287000"/>
          </a:xfrm>
        </p:grpSpPr>
        <p:pic>
          <p:nvPicPr>
            <p:cNvPr id="76" name="object 7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953533" y="0"/>
              <a:ext cx="6334465" cy="10286999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110913" y="8423835"/>
              <a:ext cx="3938226" cy="1863164"/>
            </a:xfrm>
            <a:prstGeom prst="rect">
              <a:avLst/>
            </a:prstGeom>
          </p:spPr>
        </p:pic>
      </p:grpSp>
      <p:sp>
        <p:nvSpPr>
          <p:cNvPr id="78" name="object 78"/>
          <p:cNvSpPr txBox="1">
            <a:spLocks noGrp="1"/>
          </p:cNvSpPr>
          <p:nvPr>
            <p:ph type="title"/>
          </p:nvPr>
        </p:nvSpPr>
        <p:spPr>
          <a:xfrm>
            <a:off x="2932546" y="555086"/>
            <a:ext cx="750760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55" dirty="0">
                <a:solidFill>
                  <a:srgbClr val="FF904D"/>
                </a:solidFill>
                <a:latin typeface="Tahoma"/>
                <a:cs typeface="Tahoma"/>
              </a:rPr>
              <a:t>Виды</a:t>
            </a:r>
            <a:r>
              <a:rPr sz="3300" spc="-155" dirty="0">
                <a:solidFill>
                  <a:srgbClr val="FF904D"/>
                </a:solidFill>
                <a:latin typeface="Tahoma"/>
                <a:cs typeface="Tahoma"/>
              </a:rPr>
              <a:t> </a:t>
            </a:r>
            <a:r>
              <a:rPr sz="3300" spc="60" dirty="0">
                <a:solidFill>
                  <a:srgbClr val="FF904D"/>
                </a:solidFill>
                <a:latin typeface="Tahoma"/>
                <a:cs typeface="Tahoma"/>
              </a:rPr>
              <a:t>проводимых</a:t>
            </a:r>
            <a:r>
              <a:rPr sz="3300" spc="-150" dirty="0">
                <a:solidFill>
                  <a:srgbClr val="FF904D"/>
                </a:solidFill>
                <a:latin typeface="Tahoma"/>
                <a:cs typeface="Tahoma"/>
              </a:rPr>
              <a:t> </a:t>
            </a:r>
            <a:r>
              <a:rPr sz="3300" spc="60" dirty="0">
                <a:solidFill>
                  <a:srgbClr val="FF904D"/>
                </a:solidFill>
                <a:latin typeface="Tahoma"/>
                <a:cs typeface="Tahoma"/>
              </a:rPr>
              <a:t>исследований</a:t>
            </a:r>
            <a:endParaRPr sz="3300">
              <a:latin typeface="Tahoma"/>
              <a:cs typeface="Tahoma"/>
            </a:endParaRPr>
          </a:p>
        </p:txBody>
      </p:sp>
      <p:pic>
        <p:nvPicPr>
          <p:cNvPr id="79" name="object 7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0"/>
            <a:ext cx="3631883" cy="277305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351849"/>
            <a:ext cx="2029460" cy="1935480"/>
          </a:xfrm>
          <a:custGeom>
            <a:avLst/>
            <a:gdLst/>
            <a:ahLst/>
            <a:cxnLst/>
            <a:rect l="l" t="t" r="r" b="b"/>
            <a:pathLst>
              <a:path w="2029460" h="1935479">
                <a:moveTo>
                  <a:pt x="466432" y="1784286"/>
                </a:moveTo>
                <a:lnTo>
                  <a:pt x="390779" y="1193825"/>
                </a:lnTo>
                <a:lnTo>
                  <a:pt x="339826" y="1193520"/>
                </a:lnTo>
                <a:lnTo>
                  <a:pt x="286791" y="1193063"/>
                </a:lnTo>
                <a:lnTo>
                  <a:pt x="232397" y="1193152"/>
                </a:lnTo>
                <a:lnTo>
                  <a:pt x="177355" y="1194473"/>
                </a:lnTo>
                <a:lnTo>
                  <a:pt x="131648" y="1200797"/>
                </a:lnTo>
                <a:lnTo>
                  <a:pt x="85890" y="1246974"/>
                </a:lnTo>
                <a:lnTo>
                  <a:pt x="81711" y="1292428"/>
                </a:lnTo>
                <a:lnTo>
                  <a:pt x="83185" y="1341323"/>
                </a:lnTo>
                <a:lnTo>
                  <a:pt x="85864" y="1390269"/>
                </a:lnTo>
                <a:lnTo>
                  <a:pt x="89903" y="1439113"/>
                </a:lnTo>
                <a:lnTo>
                  <a:pt x="95478" y="1487766"/>
                </a:lnTo>
                <a:lnTo>
                  <a:pt x="102717" y="1536077"/>
                </a:lnTo>
                <a:lnTo>
                  <a:pt x="111544" y="1581924"/>
                </a:lnTo>
                <a:lnTo>
                  <a:pt x="122212" y="1627505"/>
                </a:lnTo>
                <a:lnTo>
                  <a:pt x="134340" y="1672805"/>
                </a:lnTo>
                <a:lnTo>
                  <a:pt x="147574" y="1717814"/>
                </a:lnTo>
                <a:lnTo>
                  <a:pt x="161544" y="1762518"/>
                </a:lnTo>
                <a:lnTo>
                  <a:pt x="182791" y="1813750"/>
                </a:lnTo>
                <a:lnTo>
                  <a:pt x="248221" y="1846427"/>
                </a:lnTo>
                <a:lnTo>
                  <a:pt x="305092" y="1834997"/>
                </a:lnTo>
                <a:lnTo>
                  <a:pt x="347764" y="1822500"/>
                </a:lnTo>
                <a:lnTo>
                  <a:pt x="389343" y="1809356"/>
                </a:lnTo>
                <a:lnTo>
                  <a:pt x="429133" y="1796351"/>
                </a:lnTo>
                <a:lnTo>
                  <a:pt x="466432" y="1784286"/>
                </a:lnTo>
                <a:close/>
              </a:path>
              <a:path w="2029460" h="1935479">
                <a:moveTo>
                  <a:pt x="1364907" y="1369275"/>
                </a:moveTo>
                <a:lnTo>
                  <a:pt x="1362468" y="1331810"/>
                </a:lnTo>
                <a:lnTo>
                  <a:pt x="1347076" y="1295031"/>
                </a:lnTo>
                <a:lnTo>
                  <a:pt x="1320380" y="1259001"/>
                </a:lnTo>
                <a:lnTo>
                  <a:pt x="1324775" y="1248968"/>
                </a:lnTo>
                <a:lnTo>
                  <a:pt x="1328483" y="1240332"/>
                </a:lnTo>
                <a:lnTo>
                  <a:pt x="1331874" y="1232725"/>
                </a:lnTo>
                <a:lnTo>
                  <a:pt x="1335379" y="1225753"/>
                </a:lnTo>
                <a:lnTo>
                  <a:pt x="1355026" y="1178941"/>
                </a:lnTo>
                <a:lnTo>
                  <a:pt x="1360335" y="1138339"/>
                </a:lnTo>
                <a:lnTo>
                  <a:pt x="1329143" y="1078623"/>
                </a:lnTo>
                <a:lnTo>
                  <a:pt x="1293253" y="1060983"/>
                </a:lnTo>
                <a:lnTo>
                  <a:pt x="1244257" y="1052449"/>
                </a:lnTo>
                <a:lnTo>
                  <a:pt x="1209662" y="1051356"/>
                </a:lnTo>
                <a:lnTo>
                  <a:pt x="1174953" y="1051839"/>
                </a:lnTo>
                <a:lnTo>
                  <a:pt x="1140231" y="1052499"/>
                </a:lnTo>
                <a:lnTo>
                  <a:pt x="1105547" y="1051966"/>
                </a:lnTo>
                <a:lnTo>
                  <a:pt x="1077963" y="1049870"/>
                </a:lnTo>
                <a:lnTo>
                  <a:pt x="1049058" y="1046391"/>
                </a:lnTo>
                <a:lnTo>
                  <a:pt x="1017435" y="1042047"/>
                </a:lnTo>
                <a:lnTo>
                  <a:pt x="981671" y="1037361"/>
                </a:lnTo>
                <a:lnTo>
                  <a:pt x="1000290" y="994244"/>
                </a:lnTo>
                <a:lnTo>
                  <a:pt x="1016736" y="955662"/>
                </a:lnTo>
                <a:lnTo>
                  <a:pt x="1032306" y="920394"/>
                </a:lnTo>
                <a:lnTo>
                  <a:pt x="1048308" y="887222"/>
                </a:lnTo>
                <a:lnTo>
                  <a:pt x="1066634" y="841641"/>
                </a:lnTo>
                <a:lnTo>
                  <a:pt x="1076121" y="795147"/>
                </a:lnTo>
                <a:lnTo>
                  <a:pt x="1077683" y="747903"/>
                </a:lnTo>
                <a:lnTo>
                  <a:pt x="1072210" y="700112"/>
                </a:lnTo>
                <a:lnTo>
                  <a:pt x="1059459" y="657542"/>
                </a:lnTo>
                <a:lnTo>
                  <a:pt x="1037971" y="625614"/>
                </a:lnTo>
                <a:lnTo>
                  <a:pt x="1006716" y="603707"/>
                </a:lnTo>
                <a:lnTo>
                  <a:pt x="964717" y="591223"/>
                </a:lnTo>
                <a:lnTo>
                  <a:pt x="910971" y="587540"/>
                </a:lnTo>
                <a:lnTo>
                  <a:pt x="903122" y="639013"/>
                </a:lnTo>
                <a:lnTo>
                  <a:pt x="890473" y="687654"/>
                </a:lnTo>
                <a:lnTo>
                  <a:pt x="873417" y="733729"/>
                </a:lnTo>
                <a:lnTo>
                  <a:pt x="852335" y="777494"/>
                </a:lnTo>
                <a:lnTo>
                  <a:pt x="827620" y="819188"/>
                </a:lnTo>
                <a:lnTo>
                  <a:pt x="799668" y="859066"/>
                </a:lnTo>
                <a:lnTo>
                  <a:pt x="768845" y="897382"/>
                </a:lnTo>
                <a:lnTo>
                  <a:pt x="737768" y="933538"/>
                </a:lnTo>
                <a:lnTo>
                  <a:pt x="706488" y="969518"/>
                </a:lnTo>
                <a:lnTo>
                  <a:pt x="675068" y="1005370"/>
                </a:lnTo>
                <a:lnTo>
                  <a:pt x="612038" y="1076934"/>
                </a:lnTo>
                <a:lnTo>
                  <a:pt x="580567" y="1112761"/>
                </a:lnTo>
                <a:lnTo>
                  <a:pt x="549211" y="1148689"/>
                </a:lnTo>
                <a:lnTo>
                  <a:pt x="518045" y="1184757"/>
                </a:lnTo>
                <a:lnTo>
                  <a:pt x="501154" y="1219911"/>
                </a:lnTo>
                <a:lnTo>
                  <a:pt x="498233" y="1283601"/>
                </a:lnTo>
                <a:lnTo>
                  <a:pt x="498081" y="1334566"/>
                </a:lnTo>
                <a:lnTo>
                  <a:pt x="499287" y="1385404"/>
                </a:lnTo>
                <a:lnTo>
                  <a:pt x="502069" y="1436090"/>
                </a:lnTo>
                <a:lnTo>
                  <a:pt x="506615" y="1486598"/>
                </a:lnTo>
                <a:lnTo>
                  <a:pt x="513168" y="1536915"/>
                </a:lnTo>
                <a:lnTo>
                  <a:pt x="521919" y="1587030"/>
                </a:lnTo>
                <a:lnTo>
                  <a:pt x="533107" y="1636903"/>
                </a:lnTo>
                <a:lnTo>
                  <a:pt x="546925" y="1686547"/>
                </a:lnTo>
                <a:lnTo>
                  <a:pt x="578789" y="1740649"/>
                </a:lnTo>
                <a:lnTo>
                  <a:pt x="635533" y="1765528"/>
                </a:lnTo>
                <a:lnTo>
                  <a:pt x="681697" y="1774304"/>
                </a:lnTo>
                <a:lnTo>
                  <a:pt x="727748" y="1784299"/>
                </a:lnTo>
                <a:lnTo>
                  <a:pt x="773772" y="1793989"/>
                </a:lnTo>
                <a:lnTo>
                  <a:pt x="819873" y="1801812"/>
                </a:lnTo>
                <a:lnTo>
                  <a:pt x="866152" y="1806219"/>
                </a:lnTo>
                <a:lnTo>
                  <a:pt x="913663" y="1807425"/>
                </a:lnTo>
                <a:lnTo>
                  <a:pt x="961288" y="1806778"/>
                </a:lnTo>
                <a:lnTo>
                  <a:pt x="1008976" y="1804657"/>
                </a:lnTo>
                <a:lnTo>
                  <a:pt x="1056665" y="1801444"/>
                </a:lnTo>
                <a:lnTo>
                  <a:pt x="1104315" y="1797532"/>
                </a:lnTo>
                <a:lnTo>
                  <a:pt x="1151864" y="1793316"/>
                </a:lnTo>
                <a:lnTo>
                  <a:pt x="1189062" y="1784896"/>
                </a:lnTo>
                <a:lnTo>
                  <a:pt x="1237475" y="1737321"/>
                </a:lnTo>
                <a:lnTo>
                  <a:pt x="1245882" y="1696643"/>
                </a:lnTo>
                <a:lnTo>
                  <a:pt x="1248613" y="1679549"/>
                </a:lnTo>
                <a:lnTo>
                  <a:pt x="1254760" y="1662099"/>
                </a:lnTo>
                <a:lnTo>
                  <a:pt x="1263789" y="1646364"/>
                </a:lnTo>
                <a:lnTo>
                  <a:pt x="1275156" y="1634439"/>
                </a:lnTo>
                <a:lnTo>
                  <a:pt x="1306042" y="1604822"/>
                </a:lnTo>
                <a:lnTo>
                  <a:pt x="1323136" y="1572323"/>
                </a:lnTo>
                <a:lnTo>
                  <a:pt x="1326476" y="1535950"/>
                </a:lnTo>
                <a:lnTo>
                  <a:pt x="1316050" y="1494701"/>
                </a:lnTo>
                <a:lnTo>
                  <a:pt x="1313751" y="1482852"/>
                </a:lnTo>
                <a:lnTo>
                  <a:pt x="1314564" y="1469161"/>
                </a:lnTo>
                <a:lnTo>
                  <a:pt x="1318183" y="1456093"/>
                </a:lnTo>
                <a:lnTo>
                  <a:pt x="1324292" y="1446110"/>
                </a:lnTo>
                <a:lnTo>
                  <a:pt x="1352727" y="1407401"/>
                </a:lnTo>
                <a:lnTo>
                  <a:pt x="1364907" y="1369275"/>
                </a:lnTo>
                <a:close/>
              </a:path>
              <a:path w="2029460" h="1935479">
                <a:moveTo>
                  <a:pt x="2029460" y="1222133"/>
                </a:moveTo>
                <a:lnTo>
                  <a:pt x="2025815" y="1150200"/>
                </a:lnTo>
                <a:lnTo>
                  <a:pt x="2020811" y="1100886"/>
                </a:lnTo>
                <a:lnTo>
                  <a:pt x="2013966" y="1052283"/>
                </a:lnTo>
                <a:lnTo>
                  <a:pt x="2005317" y="1004417"/>
                </a:lnTo>
                <a:lnTo>
                  <a:pt x="1994928" y="957338"/>
                </a:lnTo>
                <a:lnTo>
                  <a:pt x="1982825" y="911047"/>
                </a:lnTo>
                <a:lnTo>
                  <a:pt x="1969058" y="865581"/>
                </a:lnTo>
                <a:lnTo>
                  <a:pt x="1953679" y="820966"/>
                </a:lnTo>
                <a:lnTo>
                  <a:pt x="1936711" y="777227"/>
                </a:lnTo>
                <a:lnTo>
                  <a:pt x="1918208" y="734402"/>
                </a:lnTo>
                <a:lnTo>
                  <a:pt x="1898205" y="692492"/>
                </a:lnTo>
                <a:lnTo>
                  <a:pt x="1876767" y="651548"/>
                </a:lnTo>
                <a:lnTo>
                  <a:pt x="1853920" y="611581"/>
                </a:lnTo>
                <a:lnTo>
                  <a:pt x="1829701" y="572630"/>
                </a:lnTo>
                <a:lnTo>
                  <a:pt x="1804162" y="534720"/>
                </a:lnTo>
                <a:lnTo>
                  <a:pt x="1777352" y="497865"/>
                </a:lnTo>
                <a:lnTo>
                  <a:pt x="1749298" y="462114"/>
                </a:lnTo>
                <a:lnTo>
                  <a:pt x="1720062" y="427469"/>
                </a:lnTo>
                <a:lnTo>
                  <a:pt x="1689671" y="393966"/>
                </a:lnTo>
                <a:lnTo>
                  <a:pt x="1658188" y="361645"/>
                </a:lnTo>
                <a:lnTo>
                  <a:pt x="1625625" y="330504"/>
                </a:lnTo>
                <a:lnTo>
                  <a:pt x="1592059" y="300609"/>
                </a:lnTo>
                <a:lnTo>
                  <a:pt x="1557502" y="271945"/>
                </a:lnTo>
                <a:lnTo>
                  <a:pt x="1522018" y="244563"/>
                </a:lnTo>
                <a:lnTo>
                  <a:pt x="1485646" y="218490"/>
                </a:lnTo>
                <a:lnTo>
                  <a:pt x="1448435" y="193738"/>
                </a:lnTo>
                <a:lnTo>
                  <a:pt x="1410411" y="170357"/>
                </a:lnTo>
                <a:lnTo>
                  <a:pt x="1371625" y="148348"/>
                </a:lnTo>
                <a:lnTo>
                  <a:pt x="1332128" y="127749"/>
                </a:lnTo>
                <a:lnTo>
                  <a:pt x="1291958" y="108597"/>
                </a:lnTo>
                <a:lnTo>
                  <a:pt x="1273670" y="100672"/>
                </a:lnTo>
                <a:lnTo>
                  <a:pt x="1251140" y="90893"/>
                </a:lnTo>
                <a:lnTo>
                  <a:pt x="1209751" y="74688"/>
                </a:lnTo>
                <a:lnTo>
                  <a:pt x="1167815" y="60007"/>
                </a:lnTo>
                <a:lnTo>
                  <a:pt x="1125372" y="46863"/>
                </a:lnTo>
                <a:lnTo>
                  <a:pt x="1082471" y="35293"/>
                </a:lnTo>
                <a:lnTo>
                  <a:pt x="1039152" y="25311"/>
                </a:lnTo>
                <a:lnTo>
                  <a:pt x="995464" y="16954"/>
                </a:lnTo>
                <a:lnTo>
                  <a:pt x="951445" y="10248"/>
                </a:lnTo>
                <a:lnTo>
                  <a:pt x="907135" y="5232"/>
                </a:lnTo>
                <a:lnTo>
                  <a:pt x="862584" y="1905"/>
                </a:lnTo>
                <a:lnTo>
                  <a:pt x="822413" y="469"/>
                </a:lnTo>
                <a:lnTo>
                  <a:pt x="817841" y="304"/>
                </a:lnTo>
                <a:lnTo>
                  <a:pt x="772934" y="469"/>
                </a:lnTo>
                <a:lnTo>
                  <a:pt x="727214" y="0"/>
                </a:lnTo>
                <a:lnTo>
                  <a:pt x="681723" y="1308"/>
                </a:lnTo>
                <a:lnTo>
                  <a:pt x="636473" y="4368"/>
                </a:lnTo>
                <a:lnTo>
                  <a:pt x="591527" y="9144"/>
                </a:lnTo>
                <a:lnTo>
                  <a:pt x="546912" y="15621"/>
                </a:lnTo>
                <a:lnTo>
                  <a:pt x="502666" y="23761"/>
                </a:lnTo>
                <a:lnTo>
                  <a:pt x="458838" y="33528"/>
                </a:lnTo>
                <a:lnTo>
                  <a:pt x="415480" y="44919"/>
                </a:lnTo>
                <a:lnTo>
                  <a:pt x="372605" y="57886"/>
                </a:lnTo>
                <a:lnTo>
                  <a:pt x="330288" y="72402"/>
                </a:lnTo>
                <a:lnTo>
                  <a:pt x="288531" y="88455"/>
                </a:lnTo>
                <a:lnTo>
                  <a:pt x="247408" y="105994"/>
                </a:lnTo>
                <a:lnTo>
                  <a:pt x="206946" y="125006"/>
                </a:lnTo>
                <a:lnTo>
                  <a:pt x="167195" y="145453"/>
                </a:lnTo>
                <a:lnTo>
                  <a:pt x="128181" y="167322"/>
                </a:lnTo>
                <a:lnTo>
                  <a:pt x="89954" y="190576"/>
                </a:lnTo>
                <a:lnTo>
                  <a:pt x="52539" y="215176"/>
                </a:lnTo>
                <a:lnTo>
                  <a:pt x="16014" y="241109"/>
                </a:lnTo>
                <a:lnTo>
                  <a:pt x="0" y="253352"/>
                </a:lnTo>
                <a:lnTo>
                  <a:pt x="0" y="385864"/>
                </a:lnTo>
                <a:lnTo>
                  <a:pt x="33997" y="357428"/>
                </a:lnTo>
                <a:lnTo>
                  <a:pt x="68961" y="330377"/>
                </a:lnTo>
                <a:lnTo>
                  <a:pt x="104889" y="304698"/>
                </a:lnTo>
                <a:lnTo>
                  <a:pt x="141719" y="280403"/>
                </a:lnTo>
                <a:lnTo>
                  <a:pt x="179400" y="257530"/>
                </a:lnTo>
                <a:lnTo>
                  <a:pt x="217906" y="236105"/>
                </a:lnTo>
                <a:lnTo>
                  <a:pt x="257162" y="216141"/>
                </a:lnTo>
                <a:lnTo>
                  <a:pt x="297141" y="197675"/>
                </a:lnTo>
                <a:lnTo>
                  <a:pt x="337781" y="180733"/>
                </a:lnTo>
                <a:lnTo>
                  <a:pt x="379031" y="165328"/>
                </a:lnTo>
                <a:lnTo>
                  <a:pt x="420839" y="151511"/>
                </a:lnTo>
                <a:lnTo>
                  <a:pt x="463169" y="139280"/>
                </a:lnTo>
                <a:lnTo>
                  <a:pt x="505968" y="128689"/>
                </a:lnTo>
                <a:lnTo>
                  <a:pt x="549186" y="119735"/>
                </a:lnTo>
                <a:lnTo>
                  <a:pt x="592759" y="112458"/>
                </a:lnTo>
                <a:lnTo>
                  <a:pt x="636663" y="106895"/>
                </a:lnTo>
                <a:lnTo>
                  <a:pt x="680834" y="103060"/>
                </a:lnTo>
                <a:lnTo>
                  <a:pt x="725220" y="100977"/>
                </a:lnTo>
                <a:lnTo>
                  <a:pt x="769772" y="100672"/>
                </a:lnTo>
                <a:lnTo>
                  <a:pt x="814692" y="101155"/>
                </a:lnTo>
                <a:lnTo>
                  <a:pt x="859396" y="103454"/>
                </a:lnTo>
                <a:lnTo>
                  <a:pt x="903871" y="107543"/>
                </a:lnTo>
                <a:lnTo>
                  <a:pt x="948042" y="113385"/>
                </a:lnTo>
                <a:lnTo>
                  <a:pt x="991870" y="120967"/>
                </a:lnTo>
                <a:lnTo>
                  <a:pt x="1035304" y="130251"/>
                </a:lnTo>
                <a:lnTo>
                  <a:pt x="1078280" y="141211"/>
                </a:lnTo>
                <a:lnTo>
                  <a:pt x="1120787" y="153822"/>
                </a:lnTo>
                <a:lnTo>
                  <a:pt x="1162735" y="168059"/>
                </a:lnTo>
                <a:lnTo>
                  <a:pt x="1204099" y="183870"/>
                </a:lnTo>
                <a:lnTo>
                  <a:pt x="1244828" y="201269"/>
                </a:lnTo>
                <a:lnTo>
                  <a:pt x="1284871" y="220192"/>
                </a:lnTo>
                <a:lnTo>
                  <a:pt x="1324165" y="240626"/>
                </a:lnTo>
                <a:lnTo>
                  <a:pt x="1362684" y="262547"/>
                </a:lnTo>
                <a:lnTo>
                  <a:pt x="1400365" y="285915"/>
                </a:lnTo>
                <a:lnTo>
                  <a:pt x="1437157" y="310718"/>
                </a:lnTo>
                <a:lnTo>
                  <a:pt x="1473009" y="336918"/>
                </a:lnTo>
                <a:lnTo>
                  <a:pt x="1507896" y="364490"/>
                </a:lnTo>
                <a:lnTo>
                  <a:pt x="1541741" y="393395"/>
                </a:lnTo>
                <a:lnTo>
                  <a:pt x="1574507" y="423621"/>
                </a:lnTo>
                <a:lnTo>
                  <a:pt x="1606143" y="455142"/>
                </a:lnTo>
                <a:lnTo>
                  <a:pt x="1636598" y="487921"/>
                </a:lnTo>
                <a:lnTo>
                  <a:pt x="1665820" y="521931"/>
                </a:lnTo>
                <a:lnTo>
                  <a:pt x="1693773" y="557136"/>
                </a:lnTo>
                <a:lnTo>
                  <a:pt x="1720392" y="593521"/>
                </a:lnTo>
                <a:lnTo>
                  <a:pt x="1745640" y="631063"/>
                </a:lnTo>
                <a:lnTo>
                  <a:pt x="1769465" y="669721"/>
                </a:lnTo>
                <a:lnTo>
                  <a:pt x="1791817" y="709472"/>
                </a:lnTo>
                <a:lnTo>
                  <a:pt x="1812645" y="750290"/>
                </a:lnTo>
                <a:lnTo>
                  <a:pt x="1831911" y="792149"/>
                </a:lnTo>
                <a:lnTo>
                  <a:pt x="1849551" y="835025"/>
                </a:lnTo>
                <a:lnTo>
                  <a:pt x="1865515" y="878865"/>
                </a:lnTo>
                <a:lnTo>
                  <a:pt x="1879765" y="923671"/>
                </a:lnTo>
                <a:lnTo>
                  <a:pt x="1892249" y="969403"/>
                </a:lnTo>
                <a:lnTo>
                  <a:pt x="1902904" y="1016025"/>
                </a:lnTo>
                <a:lnTo>
                  <a:pt x="1911705" y="1063536"/>
                </a:lnTo>
                <a:lnTo>
                  <a:pt x="1918589" y="1111872"/>
                </a:lnTo>
                <a:lnTo>
                  <a:pt x="1923503" y="1161034"/>
                </a:lnTo>
                <a:lnTo>
                  <a:pt x="1926412" y="1210983"/>
                </a:lnTo>
                <a:lnTo>
                  <a:pt x="1927263" y="1261694"/>
                </a:lnTo>
                <a:lnTo>
                  <a:pt x="1926056" y="1311046"/>
                </a:lnTo>
                <a:lnTo>
                  <a:pt x="1922881" y="1359725"/>
                </a:lnTo>
                <a:lnTo>
                  <a:pt x="1917776" y="1407706"/>
                </a:lnTo>
                <a:lnTo>
                  <a:pt x="1910778" y="1454962"/>
                </a:lnTo>
                <a:lnTo>
                  <a:pt x="1901926" y="1501457"/>
                </a:lnTo>
                <a:lnTo>
                  <a:pt x="1891271" y="1547152"/>
                </a:lnTo>
                <a:lnTo>
                  <a:pt x="1878850" y="1592033"/>
                </a:lnTo>
                <a:lnTo>
                  <a:pt x="1864702" y="1636064"/>
                </a:lnTo>
                <a:lnTo>
                  <a:pt x="1848891" y="1679219"/>
                </a:lnTo>
                <a:lnTo>
                  <a:pt x="1831428" y="1721459"/>
                </a:lnTo>
                <a:lnTo>
                  <a:pt x="1812391" y="1762747"/>
                </a:lnTo>
                <a:lnTo>
                  <a:pt x="1791792" y="1803069"/>
                </a:lnTo>
                <a:lnTo>
                  <a:pt x="1769681" y="1842389"/>
                </a:lnTo>
                <a:lnTo>
                  <a:pt x="1746110" y="1880679"/>
                </a:lnTo>
                <a:lnTo>
                  <a:pt x="1721116" y="1917890"/>
                </a:lnTo>
                <a:lnTo>
                  <a:pt x="1708518" y="1935149"/>
                </a:lnTo>
                <a:lnTo>
                  <a:pt x="1831695" y="1935149"/>
                </a:lnTo>
                <a:lnTo>
                  <a:pt x="1865007" y="1880781"/>
                </a:lnTo>
                <a:lnTo>
                  <a:pt x="1886978" y="1840776"/>
                </a:lnTo>
                <a:lnTo>
                  <a:pt x="1907540" y="1799894"/>
                </a:lnTo>
                <a:lnTo>
                  <a:pt x="1926628" y="1758137"/>
                </a:lnTo>
                <a:lnTo>
                  <a:pt x="1944217" y="1715554"/>
                </a:lnTo>
                <a:lnTo>
                  <a:pt x="1960283" y="1672183"/>
                </a:lnTo>
                <a:lnTo>
                  <a:pt x="1974773" y="1628038"/>
                </a:lnTo>
                <a:lnTo>
                  <a:pt x="1987664" y="1583143"/>
                </a:lnTo>
                <a:lnTo>
                  <a:pt x="1998916" y="1537563"/>
                </a:lnTo>
                <a:lnTo>
                  <a:pt x="2008492" y="1491284"/>
                </a:lnTo>
                <a:lnTo>
                  <a:pt x="2016379" y="1444371"/>
                </a:lnTo>
                <a:lnTo>
                  <a:pt x="2022513" y="1396847"/>
                </a:lnTo>
                <a:lnTo>
                  <a:pt x="2026881" y="1348740"/>
                </a:lnTo>
                <a:lnTo>
                  <a:pt x="2029434" y="1300073"/>
                </a:lnTo>
                <a:lnTo>
                  <a:pt x="2029460" y="1222133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53332" y="5255838"/>
            <a:ext cx="1647824" cy="15716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4913" y="6578366"/>
            <a:ext cx="2590799" cy="129539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455951" y="6458551"/>
            <a:ext cx="5166995" cy="2572385"/>
            <a:chOff x="1455951" y="6458551"/>
            <a:chExt cx="5166995" cy="257238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55951" y="6458551"/>
              <a:ext cx="2686049" cy="1142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22470" y="7335478"/>
              <a:ext cx="2800349" cy="1695449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88142" y="2008715"/>
            <a:ext cx="8099857" cy="649604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032073" y="2027602"/>
            <a:ext cx="8588375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399"/>
              </a:lnSpc>
              <a:spcBef>
                <a:spcPts val="100"/>
              </a:spcBef>
            </a:pPr>
            <a:r>
              <a:rPr sz="2600" b="1" spc="10" dirty="0">
                <a:solidFill>
                  <a:srgbClr val="FF904D"/>
                </a:solidFill>
                <a:latin typeface="Tahoma"/>
                <a:cs typeface="Tahoma"/>
              </a:rPr>
              <a:t>Лаборатория</a:t>
            </a:r>
            <a:r>
              <a:rPr sz="2600" b="1" spc="-105" dirty="0">
                <a:solidFill>
                  <a:srgbClr val="FF904D"/>
                </a:solidFill>
                <a:latin typeface="Tahoma"/>
                <a:cs typeface="Tahoma"/>
              </a:rPr>
              <a:t> </a:t>
            </a:r>
            <a:r>
              <a:rPr sz="2600" b="1" spc="15" dirty="0">
                <a:solidFill>
                  <a:srgbClr val="FF904D"/>
                </a:solidFill>
                <a:latin typeface="Tahoma"/>
                <a:cs typeface="Tahoma"/>
              </a:rPr>
              <a:t>Tumar</a:t>
            </a:r>
            <a:r>
              <a:rPr sz="2600" b="1" spc="-100" dirty="0">
                <a:solidFill>
                  <a:srgbClr val="FF904D"/>
                </a:solidFill>
                <a:latin typeface="Tahoma"/>
                <a:cs typeface="Tahoma"/>
              </a:rPr>
              <a:t> </a:t>
            </a:r>
            <a:r>
              <a:rPr sz="2600" b="1" spc="20" dirty="0">
                <a:solidFill>
                  <a:srgbClr val="FF904D"/>
                </a:solidFill>
                <a:latin typeface="Tahoma"/>
                <a:cs typeface="Tahoma"/>
              </a:rPr>
              <a:t>оснащена</a:t>
            </a:r>
            <a:r>
              <a:rPr sz="2600" b="1" spc="-105" dirty="0">
                <a:solidFill>
                  <a:srgbClr val="FF904D"/>
                </a:solidFill>
                <a:latin typeface="Tahoma"/>
                <a:cs typeface="Tahoma"/>
              </a:rPr>
              <a:t> </a:t>
            </a:r>
            <a:r>
              <a:rPr sz="2600" b="1" spc="75" dirty="0">
                <a:solidFill>
                  <a:srgbClr val="FF904D"/>
                </a:solidFill>
                <a:latin typeface="Tahoma"/>
                <a:cs typeface="Tahoma"/>
              </a:rPr>
              <a:t>инновационными </a:t>
            </a:r>
            <a:r>
              <a:rPr sz="2600" b="1" spc="-745" dirty="0">
                <a:solidFill>
                  <a:srgbClr val="FF904D"/>
                </a:solidFill>
                <a:latin typeface="Tahoma"/>
                <a:cs typeface="Tahoma"/>
              </a:rPr>
              <a:t> </a:t>
            </a:r>
            <a:r>
              <a:rPr sz="2600" b="1" spc="40" dirty="0">
                <a:solidFill>
                  <a:srgbClr val="FF904D"/>
                </a:solidFill>
                <a:latin typeface="Tahoma"/>
                <a:cs typeface="Tahoma"/>
              </a:rPr>
              <a:t>технологиями </a:t>
            </a:r>
            <a:r>
              <a:rPr sz="2600" b="1" spc="175" dirty="0">
                <a:solidFill>
                  <a:srgbClr val="FF904D"/>
                </a:solidFill>
                <a:latin typeface="Tahoma"/>
                <a:cs typeface="Tahoma"/>
              </a:rPr>
              <a:t>и </a:t>
            </a:r>
            <a:r>
              <a:rPr sz="2600" b="1" spc="40" dirty="0">
                <a:solidFill>
                  <a:srgbClr val="FF904D"/>
                </a:solidFill>
                <a:latin typeface="Tahoma"/>
                <a:cs typeface="Tahoma"/>
              </a:rPr>
              <a:t>оборудованием </a:t>
            </a:r>
            <a:r>
              <a:rPr sz="2600" b="1" spc="60" dirty="0">
                <a:solidFill>
                  <a:srgbClr val="FF904D"/>
                </a:solidFill>
                <a:latin typeface="Tahoma"/>
                <a:cs typeface="Tahoma"/>
              </a:rPr>
              <a:t>мировых </a:t>
            </a:r>
            <a:r>
              <a:rPr sz="2600" b="1" spc="65" dirty="0">
                <a:solidFill>
                  <a:srgbClr val="FF904D"/>
                </a:solidFill>
                <a:latin typeface="Tahoma"/>
                <a:cs typeface="Tahoma"/>
              </a:rPr>
              <a:t> </a:t>
            </a:r>
            <a:r>
              <a:rPr sz="2600" b="1" spc="35" dirty="0">
                <a:solidFill>
                  <a:srgbClr val="FF904D"/>
                </a:solidFill>
                <a:latin typeface="Tahoma"/>
                <a:cs typeface="Tahoma"/>
              </a:rPr>
              <a:t>лидеров </a:t>
            </a:r>
            <a:r>
              <a:rPr sz="2600" b="1" spc="80" dirty="0">
                <a:solidFill>
                  <a:srgbClr val="FF904D"/>
                </a:solidFill>
                <a:latin typeface="Tahoma"/>
                <a:cs typeface="Tahoma"/>
              </a:rPr>
              <a:t>в </a:t>
            </a:r>
            <a:r>
              <a:rPr sz="2600" b="1" spc="25" dirty="0">
                <a:solidFill>
                  <a:srgbClr val="FF904D"/>
                </a:solidFill>
                <a:latin typeface="Tahoma"/>
                <a:cs typeface="Tahoma"/>
              </a:rPr>
              <a:t>области </a:t>
            </a:r>
            <a:r>
              <a:rPr sz="2600" b="1" spc="80" dirty="0">
                <a:solidFill>
                  <a:srgbClr val="FF904D"/>
                </a:solidFill>
                <a:latin typeface="Tahoma"/>
                <a:cs typeface="Tahoma"/>
              </a:rPr>
              <a:t>медицинской </a:t>
            </a:r>
            <a:r>
              <a:rPr sz="2600" b="1" spc="20" dirty="0">
                <a:solidFill>
                  <a:srgbClr val="FF904D"/>
                </a:solidFill>
                <a:latin typeface="Tahoma"/>
                <a:cs typeface="Tahoma"/>
              </a:rPr>
              <a:t>лабораторной </a:t>
            </a:r>
            <a:r>
              <a:rPr sz="2600" b="1" spc="25" dirty="0">
                <a:solidFill>
                  <a:srgbClr val="FF904D"/>
                </a:solidFill>
                <a:latin typeface="Tahoma"/>
                <a:cs typeface="Tahoma"/>
              </a:rPr>
              <a:t> техники:</a:t>
            </a:r>
            <a:endParaRPr sz="2600">
              <a:latin typeface="Tahoma"/>
              <a:cs typeface="Tahoma"/>
            </a:endParaRPr>
          </a:p>
          <a:p>
            <a:pPr marL="354965" marR="347980" algn="ctr">
              <a:lnSpc>
                <a:spcPct val="115399"/>
              </a:lnSpc>
            </a:pPr>
            <a:r>
              <a:rPr sz="2600" b="1" spc="-55" dirty="0">
                <a:solidFill>
                  <a:srgbClr val="FF904D"/>
                </a:solidFill>
                <a:latin typeface="Tahoma"/>
                <a:cs typeface="Tahoma"/>
              </a:rPr>
              <a:t>DiaSys </a:t>
            </a:r>
            <a:r>
              <a:rPr sz="2600" b="1" spc="-30" dirty="0">
                <a:solidFill>
                  <a:srgbClr val="FF904D"/>
                </a:solidFill>
                <a:latin typeface="Tahoma"/>
                <a:cs typeface="Tahoma"/>
              </a:rPr>
              <a:t>(Германия), </a:t>
            </a:r>
            <a:r>
              <a:rPr sz="2600" b="1" dirty="0">
                <a:solidFill>
                  <a:srgbClr val="FF904D"/>
                </a:solidFill>
                <a:latin typeface="Tahoma"/>
                <a:cs typeface="Tahoma"/>
              </a:rPr>
              <a:t>Boule </a:t>
            </a:r>
            <a:r>
              <a:rPr sz="2600" b="1" spc="15" dirty="0">
                <a:solidFill>
                  <a:srgbClr val="FF904D"/>
                </a:solidFill>
                <a:latin typeface="Tahoma"/>
                <a:cs typeface="Tahoma"/>
              </a:rPr>
              <a:t>Medical </a:t>
            </a:r>
            <a:r>
              <a:rPr sz="2600" b="1" spc="-50" dirty="0">
                <a:solidFill>
                  <a:srgbClr val="FF904D"/>
                </a:solidFill>
                <a:latin typeface="Tahoma"/>
                <a:cs typeface="Tahoma"/>
              </a:rPr>
              <a:t>(Швеция), </a:t>
            </a:r>
            <a:r>
              <a:rPr sz="2600" b="1" spc="-45" dirty="0">
                <a:solidFill>
                  <a:srgbClr val="FF904D"/>
                </a:solidFill>
                <a:latin typeface="Tahoma"/>
                <a:cs typeface="Tahoma"/>
              </a:rPr>
              <a:t> </a:t>
            </a:r>
            <a:r>
              <a:rPr sz="2600" b="1" spc="-50" dirty="0">
                <a:solidFill>
                  <a:srgbClr val="FF904D"/>
                </a:solidFill>
                <a:latin typeface="Tahoma"/>
                <a:cs typeface="Tahoma"/>
              </a:rPr>
              <a:t>Sysmex</a:t>
            </a:r>
            <a:r>
              <a:rPr sz="2600" b="1" spc="-85" dirty="0">
                <a:solidFill>
                  <a:srgbClr val="FF904D"/>
                </a:solidFill>
                <a:latin typeface="Tahoma"/>
                <a:cs typeface="Tahoma"/>
              </a:rPr>
              <a:t> </a:t>
            </a:r>
            <a:r>
              <a:rPr sz="2600" b="1" spc="-75" dirty="0">
                <a:solidFill>
                  <a:srgbClr val="FF904D"/>
                </a:solidFill>
                <a:latin typeface="Tahoma"/>
                <a:cs typeface="Tahoma"/>
              </a:rPr>
              <a:t>(Япония),</a:t>
            </a:r>
            <a:r>
              <a:rPr sz="2600" b="1" spc="-85" dirty="0">
                <a:solidFill>
                  <a:srgbClr val="FF904D"/>
                </a:solidFill>
                <a:latin typeface="Tahoma"/>
                <a:cs typeface="Tahoma"/>
              </a:rPr>
              <a:t> </a:t>
            </a:r>
            <a:r>
              <a:rPr sz="2600" b="1" spc="-175" dirty="0">
                <a:solidFill>
                  <a:srgbClr val="FF904D"/>
                </a:solidFill>
                <a:latin typeface="Tahoma"/>
                <a:cs typeface="Tahoma"/>
              </a:rPr>
              <a:t>77</a:t>
            </a:r>
            <a:r>
              <a:rPr sz="2600" b="1" spc="-85" dirty="0">
                <a:solidFill>
                  <a:srgbClr val="FF904D"/>
                </a:solidFill>
                <a:latin typeface="Tahoma"/>
                <a:cs typeface="Tahoma"/>
              </a:rPr>
              <a:t> </a:t>
            </a:r>
            <a:r>
              <a:rPr sz="2600" b="1" spc="5" dirty="0">
                <a:solidFill>
                  <a:srgbClr val="FF904D"/>
                </a:solidFill>
                <a:latin typeface="Tahoma"/>
                <a:cs typeface="Tahoma"/>
              </a:rPr>
              <a:t>Elektronika</a:t>
            </a:r>
            <a:r>
              <a:rPr sz="2600" b="1" spc="-80" dirty="0">
                <a:solidFill>
                  <a:srgbClr val="FF904D"/>
                </a:solidFill>
                <a:latin typeface="Tahoma"/>
                <a:cs typeface="Tahoma"/>
              </a:rPr>
              <a:t> </a:t>
            </a:r>
            <a:r>
              <a:rPr sz="2600" b="1" spc="-30" dirty="0">
                <a:solidFill>
                  <a:srgbClr val="FF904D"/>
                </a:solidFill>
                <a:latin typeface="Tahoma"/>
                <a:cs typeface="Tahoma"/>
              </a:rPr>
              <a:t>Kfk.</a:t>
            </a:r>
            <a:r>
              <a:rPr sz="2600" b="1" spc="-85" dirty="0">
                <a:solidFill>
                  <a:srgbClr val="FF904D"/>
                </a:solidFill>
                <a:latin typeface="Tahoma"/>
                <a:cs typeface="Tahoma"/>
              </a:rPr>
              <a:t> </a:t>
            </a:r>
            <a:r>
              <a:rPr sz="2600" b="1" spc="-65" dirty="0">
                <a:solidFill>
                  <a:srgbClr val="FF904D"/>
                </a:solidFill>
                <a:latin typeface="Tahoma"/>
                <a:cs typeface="Tahoma"/>
              </a:rPr>
              <a:t>(Венгрия)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810385" cy="1765300"/>
          </a:xfrm>
          <a:custGeom>
            <a:avLst/>
            <a:gdLst/>
            <a:ahLst/>
            <a:cxnLst/>
            <a:rect l="l" t="t" r="r" b="b"/>
            <a:pathLst>
              <a:path w="1810385" h="1765300">
                <a:moveTo>
                  <a:pt x="1233493" y="723899"/>
                </a:moveTo>
                <a:lnTo>
                  <a:pt x="10905" y="723899"/>
                </a:lnTo>
                <a:lnTo>
                  <a:pt x="4241" y="711199"/>
                </a:lnTo>
                <a:lnTo>
                  <a:pt x="0" y="698499"/>
                </a:lnTo>
                <a:lnTo>
                  <a:pt x="0" y="25399"/>
                </a:lnTo>
                <a:lnTo>
                  <a:pt x="6554" y="0"/>
                </a:lnTo>
                <a:lnTo>
                  <a:pt x="14733" y="0"/>
                </a:lnTo>
                <a:lnTo>
                  <a:pt x="13211" y="12699"/>
                </a:lnTo>
                <a:lnTo>
                  <a:pt x="26080" y="12699"/>
                </a:lnTo>
                <a:lnTo>
                  <a:pt x="17176" y="38099"/>
                </a:lnTo>
                <a:lnTo>
                  <a:pt x="20878" y="63499"/>
                </a:lnTo>
                <a:lnTo>
                  <a:pt x="1367900" y="63499"/>
                </a:lnTo>
                <a:lnTo>
                  <a:pt x="1374162" y="114299"/>
                </a:lnTo>
                <a:lnTo>
                  <a:pt x="1626506" y="114299"/>
                </a:lnTo>
                <a:lnTo>
                  <a:pt x="1625359" y="203199"/>
                </a:lnTo>
                <a:lnTo>
                  <a:pt x="1444941" y="203199"/>
                </a:lnTo>
                <a:lnTo>
                  <a:pt x="1447668" y="228599"/>
                </a:lnTo>
                <a:lnTo>
                  <a:pt x="1397539" y="228599"/>
                </a:lnTo>
                <a:lnTo>
                  <a:pt x="1399560" y="241299"/>
                </a:lnTo>
                <a:lnTo>
                  <a:pt x="481579" y="241299"/>
                </a:lnTo>
                <a:lnTo>
                  <a:pt x="468556" y="253999"/>
                </a:lnTo>
                <a:lnTo>
                  <a:pt x="469015" y="266699"/>
                </a:lnTo>
                <a:lnTo>
                  <a:pt x="1392598" y="266699"/>
                </a:lnTo>
                <a:lnTo>
                  <a:pt x="1395131" y="279399"/>
                </a:lnTo>
                <a:lnTo>
                  <a:pt x="1388815" y="279399"/>
                </a:lnTo>
                <a:lnTo>
                  <a:pt x="1384500" y="304799"/>
                </a:lnTo>
                <a:lnTo>
                  <a:pt x="1384862" y="317499"/>
                </a:lnTo>
                <a:lnTo>
                  <a:pt x="450116" y="317499"/>
                </a:lnTo>
                <a:lnTo>
                  <a:pt x="439357" y="393699"/>
                </a:lnTo>
                <a:lnTo>
                  <a:pt x="1395494" y="393699"/>
                </a:lnTo>
                <a:lnTo>
                  <a:pt x="1392462" y="406399"/>
                </a:lnTo>
                <a:lnTo>
                  <a:pt x="1402165" y="507999"/>
                </a:lnTo>
                <a:lnTo>
                  <a:pt x="1591766" y="507999"/>
                </a:lnTo>
                <a:lnTo>
                  <a:pt x="1577183" y="558799"/>
                </a:lnTo>
                <a:lnTo>
                  <a:pt x="1557078" y="622299"/>
                </a:lnTo>
                <a:lnTo>
                  <a:pt x="1538744" y="685799"/>
                </a:lnTo>
                <a:lnTo>
                  <a:pt x="1533223" y="698499"/>
                </a:lnTo>
                <a:lnTo>
                  <a:pt x="1246927" y="698499"/>
                </a:lnTo>
                <a:lnTo>
                  <a:pt x="1233493" y="723899"/>
                </a:lnTo>
                <a:close/>
              </a:path>
              <a:path w="1810385" h="1765300">
                <a:moveTo>
                  <a:pt x="26080" y="12699"/>
                </a:moveTo>
                <a:lnTo>
                  <a:pt x="13423" y="12699"/>
                </a:lnTo>
                <a:lnTo>
                  <a:pt x="14733" y="0"/>
                </a:lnTo>
                <a:lnTo>
                  <a:pt x="30532" y="0"/>
                </a:lnTo>
                <a:lnTo>
                  <a:pt x="26080" y="12699"/>
                </a:lnTo>
                <a:close/>
              </a:path>
              <a:path w="1810385" h="1765300">
                <a:moveTo>
                  <a:pt x="1367900" y="63499"/>
                </a:moveTo>
                <a:lnTo>
                  <a:pt x="20878" y="63499"/>
                </a:lnTo>
                <a:lnTo>
                  <a:pt x="36619" y="0"/>
                </a:lnTo>
                <a:lnTo>
                  <a:pt x="1360073" y="0"/>
                </a:lnTo>
                <a:lnTo>
                  <a:pt x="1367900" y="63499"/>
                </a:lnTo>
                <a:close/>
              </a:path>
              <a:path w="1810385" h="1765300">
                <a:moveTo>
                  <a:pt x="1409792" y="38099"/>
                </a:moveTo>
                <a:lnTo>
                  <a:pt x="1372892" y="38099"/>
                </a:lnTo>
                <a:lnTo>
                  <a:pt x="1364373" y="0"/>
                </a:lnTo>
                <a:lnTo>
                  <a:pt x="1398418" y="0"/>
                </a:lnTo>
                <a:lnTo>
                  <a:pt x="1409792" y="38099"/>
                </a:lnTo>
                <a:close/>
              </a:path>
              <a:path w="1810385" h="1765300">
                <a:moveTo>
                  <a:pt x="1626506" y="114299"/>
                </a:moveTo>
                <a:lnTo>
                  <a:pt x="1432542" y="114299"/>
                </a:lnTo>
                <a:lnTo>
                  <a:pt x="1422289" y="50799"/>
                </a:lnTo>
                <a:lnTo>
                  <a:pt x="1403846" y="0"/>
                </a:lnTo>
                <a:lnTo>
                  <a:pt x="1602961" y="0"/>
                </a:lnTo>
                <a:lnTo>
                  <a:pt x="1626834" y="88899"/>
                </a:lnTo>
                <a:lnTo>
                  <a:pt x="1626506" y="114299"/>
                </a:lnTo>
                <a:close/>
              </a:path>
              <a:path w="1810385" h="1765300">
                <a:moveTo>
                  <a:pt x="1628690" y="25399"/>
                </a:moveTo>
                <a:lnTo>
                  <a:pt x="1619457" y="0"/>
                </a:lnTo>
                <a:lnTo>
                  <a:pt x="1629930" y="0"/>
                </a:lnTo>
                <a:lnTo>
                  <a:pt x="1628690" y="25399"/>
                </a:lnTo>
                <a:close/>
              </a:path>
              <a:path w="1810385" h="1765300">
                <a:moveTo>
                  <a:pt x="1657330" y="88899"/>
                </a:moveTo>
                <a:lnTo>
                  <a:pt x="1635996" y="38099"/>
                </a:lnTo>
                <a:lnTo>
                  <a:pt x="1633425" y="0"/>
                </a:lnTo>
                <a:lnTo>
                  <a:pt x="1642978" y="25399"/>
                </a:lnTo>
                <a:lnTo>
                  <a:pt x="1657330" y="88899"/>
                </a:lnTo>
                <a:close/>
              </a:path>
              <a:path w="1810385" h="1765300">
                <a:moveTo>
                  <a:pt x="1706507" y="342899"/>
                </a:moveTo>
                <a:lnTo>
                  <a:pt x="1668788" y="342899"/>
                </a:lnTo>
                <a:lnTo>
                  <a:pt x="1682153" y="165099"/>
                </a:lnTo>
                <a:lnTo>
                  <a:pt x="1702278" y="126999"/>
                </a:lnTo>
                <a:lnTo>
                  <a:pt x="1698318" y="76199"/>
                </a:lnTo>
                <a:lnTo>
                  <a:pt x="1661795" y="0"/>
                </a:lnTo>
                <a:lnTo>
                  <a:pt x="1713206" y="0"/>
                </a:lnTo>
                <a:lnTo>
                  <a:pt x="1719332" y="12699"/>
                </a:lnTo>
                <a:lnTo>
                  <a:pt x="1712571" y="12699"/>
                </a:lnTo>
                <a:lnTo>
                  <a:pt x="1711843" y="76199"/>
                </a:lnTo>
                <a:lnTo>
                  <a:pt x="1712340" y="139699"/>
                </a:lnTo>
                <a:lnTo>
                  <a:pt x="1714062" y="177799"/>
                </a:lnTo>
                <a:lnTo>
                  <a:pt x="1717009" y="228599"/>
                </a:lnTo>
                <a:lnTo>
                  <a:pt x="1721180" y="253999"/>
                </a:lnTo>
                <a:lnTo>
                  <a:pt x="1712908" y="304799"/>
                </a:lnTo>
                <a:lnTo>
                  <a:pt x="1709973" y="304799"/>
                </a:lnTo>
                <a:lnTo>
                  <a:pt x="1706507" y="342899"/>
                </a:lnTo>
                <a:close/>
              </a:path>
              <a:path w="1810385" h="1765300">
                <a:moveTo>
                  <a:pt x="1810100" y="190499"/>
                </a:moveTo>
                <a:lnTo>
                  <a:pt x="1788366" y="0"/>
                </a:lnTo>
                <a:lnTo>
                  <a:pt x="1797186" y="0"/>
                </a:lnTo>
                <a:lnTo>
                  <a:pt x="1810100" y="177799"/>
                </a:lnTo>
                <a:lnTo>
                  <a:pt x="1810100" y="190499"/>
                </a:lnTo>
                <a:close/>
              </a:path>
              <a:path w="1810385" h="1765300">
                <a:moveTo>
                  <a:pt x="1432542" y="114299"/>
                </a:moveTo>
                <a:lnTo>
                  <a:pt x="1374162" y="114299"/>
                </a:lnTo>
                <a:lnTo>
                  <a:pt x="1364830" y="12699"/>
                </a:lnTo>
                <a:lnTo>
                  <a:pt x="1372892" y="38099"/>
                </a:lnTo>
                <a:lnTo>
                  <a:pt x="1409792" y="38099"/>
                </a:lnTo>
                <a:lnTo>
                  <a:pt x="1432542" y="114299"/>
                </a:lnTo>
                <a:close/>
              </a:path>
              <a:path w="1810385" h="1765300">
                <a:moveTo>
                  <a:pt x="1729222" y="177799"/>
                </a:moveTo>
                <a:lnTo>
                  <a:pt x="1712571" y="12699"/>
                </a:lnTo>
                <a:lnTo>
                  <a:pt x="1719332" y="12699"/>
                </a:lnTo>
                <a:lnTo>
                  <a:pt x="1725458" y="25399"/>
                </a:lnTo>
                <a:lnTo>
                  <a:pt x="1729222" y="177799"/>
                </a:lnTo>
                <a:close/>
              </a:path>
              <a:path w="1810385" h="1765300">
                <a:moveTo>
                  <a:pt x="1641822" y="139699"/>
                </a:moveTo>
                <a:lnTo>
                  <a:pt x="1626834" y="88899"/>
                </a:lnTo>
                <a:lnTo>
                  <a:pt x="1627164" y="50799"/>
                </a:lnTo>
                <a:lnTo>
                  <a:pt x="1628690" y="25399"/>
                </a:lnTo>
                <a:lnTo>
                  <a:pt x="1635996" y="38099"/>
                </a:lnTo>
                <a:lnTo>
                  <a:pt x="1641822" y="139699"/>
                </a:lnTo>
                <a:close/>
              </a:path>
              <a:path w="1810385" h="1765300">
                <a:moveTo>
                  <a:pt x="1589951" y="571499"/>
                </a:moveTo>
                <a:lnTo>
                  <a:pt x="1609272" y="507999"/>
                </a:lnTo>
                <a:lnTo>
                  <a:pt x="1647273" y="228599"/>
                </a:lnTo>
                <a:lnTo>
                  <a:pt x="1641822" y="139699"/>
                </a:lnTo>
                <a:lnTo>
                  <a:pt x="1655146" y="177799"/>
                </a:lnTo>
                <a:lnTo>
                  <a:pt x="1664082" y="215899"/>
                </a:lnTo>
                <a:lnTo>
                  <a:pt x="1668629" y="279399"/>
                </a:lnTo>
                <a:lnTo>
                  <a:pt x="1668788" y="342899"/>
                </a:lnTo>
                <a:lnTo>
                  <a:pt x="1706507" y="342899"/>
                </a:lnTo>
                <a:lnTo>
                  <a:pt x="1705351" y="355599"/>
                </a:lnTo>
                <a:lnTo>
                  <a:pt x="1703442" y="368299"/>
                </a:lnTo>
                <a:lnTo>
                  <a:pt x="1667053" y="368299"/>
                </a:lnTo>
                <a:lnTo>
                  <a:pt x="1645152" y="444499"/>
                </a:lnTo>
                <a:lnTo>
                  <a:pt x="1640907" y="444499"/>
                </a:lnTo>
                <a:lnTo>
                  <a:pt x="1589951" y="571499"/>
                </a:lnTo>
                <a:close/>
              </a:path>
              <a:path w="1810385" h="1765300">
                <a:moveTo>
                  <a:pt x="1732462" y="292099"/>
                </a:moveTo>
                <a:lnTo>
                  <a:pt x="1729223" y="177799"/>
                </a:lnTo>
                <a:lnTo>
                  <a:pt x="1736700" y="241299"/>
                </a:lnTo>
                <a:lnTo>
                  <a:pt x="1732462" y="292099"/>
                </a:lnTo>
                <a:close/>
              </a:path>
              <a:path w="1810385" h="1765300">
                <a:moveTo>
                  <a:pt x="1623884" y="317499"/>
                </a:moveTo>
                <a:lnTo>
                  <a:pt x="1457214" y="317499"/>
                </a:lnTo>
                <a:lnTo>
                  <a:pt x="1459263" y="292099"/>
                </a:lnTo>
                <a:lnTo>
                  <a:pt x="1444941" y="203199"/>
                </a:lnTo>
                <a:lnTo>
                  <a:pt x="1625359" y="203199"/>
                </a:lnTo>
                <a:lnTo>
                  <a:pt x="1623884" y="317499"/>
                </a:lnTo>
                <a:close/>
              </a:path>
              <a:path w="1810385" h="1765300">
                <a:moveTo>
                  <a:pt x="1392598" y="266699"/>
                </a:moveTo>
                <a:lnTo>
                  <a:pt x="469015" y="266699"/>
                </a:lnTo>
                <a:lnTo>
                  <a:pt x="481579" y="241299"/>
                </a:lnTo>
                <a:lnTo>
                  <a:pt x="1400531" y="241299"/>
                </a:lnTo>
                <a:lnTo>
                  <a:pt x="1399215" y="228599"/>
                </a:lnTo>
                <a:lnTo>
                  <a:pt x="1447668" y="228599"/>
                </a:lnTo>
                <a:lnTo>
                  <a:pt x="1450396" y="253999"/>
                </a:lnTo>
                <a:lnTo>
                  <a:pt x="1394824" y="253999"/>
                </a:lnTo>
                <a:lnTo>
                  <a:pt x="1392598" y="266699"/>
                </a:lnTo>
                <a:close/>
              </a:path>
              <a:path w="1810385" h="1765300">
                <a:moveTo>
                  <a:pt x="1407286" y="342899"/>
                </a:moveTo>
                <a:lnTo>
                  <a:pt x="1387401" y="342899"/>
                </a:lnTo>
                <a:lnTo>
                  <a:pt x="1393707" y="292099"/>
                </a:lnTo>
                <a:lnTo>
                  <a:pt x="1388815" y="279399"/>
                </a:lnTo>
                <a:lnTo>
                  <a:pt x="1395650" y="279399"/>
                </a:lnTo>
                <a:lnTo>
                  <a:pt x="1394824" y="253999"/>
                </a:lnTo>
                <a:lnTo>
                  <a:pt x="1450396" y="253999"/>
                </a:lnTo>
                <a:lnTo>
                  <a:pt x="1457214" y="317499"/>
                </a:lnTo>
                <a:lnTo>
                  <a:pt x="1623884" y="317499"/>
                </a:lnTo>
                <a:lnTo>
                  <a:pt x="1621974" y="330199"/>
                </a:lnTo>
                <a:lnTo>
                  <a:pt x="1406660" y="330199"/>
                </a:lnTo>
                <a:lnTo>
                  <a:pt x="1407286" y="342899"/>
                </a:lnTo>
                <a:close/>
              </a:path>
              <a:path w="1810385" h="1765300">
                <a:moveTo>
                  <a:pt x="1708728" y="647699"/>
                </a:moveTo>
                <a:lnTo>
                  <a:pt x="1722089" y="546099"/>
                </a:lnTo>
                <a:lnTo>
                  <a:pt x="1726956" y="507999"/>
                </a:lnTo>
                <a:lnTo>
                  <a:pt x="1737298" y="469899"/>
                </a:lnTo>
                <a:lnTo>
                  <a:pt x="1735928" y="419099"/>
                </a:lnTo>
                <a:lnTo>
                  <a:pt x="1747506" y="317499"/>
                </a:lnTo>
                <a:lnTo>
                  <a:pt x="1768827" y="279399"/>
                </a:lnTo>
                <a:lnTo>
                  <a:pt x="1762433" y="520699"/>
                </a:lnTo>
                <a:lnTo>
                  <a:pt x="1742299" y="546099"/>
                </a:lnTo>
                <a:lnTo>
                  <a:pt x="1708728" y="647699"/>
                </a:lnTo>
                <a:close/>
              </a:path>
              <a:path w="1810385" h="1765300">
                <a:moveTo>
                  <a:pt x="1614867" y="812799"/>
                </a:moveTo>
                <a:lnTo>
                  <a:pt x="1665760" y="660399"/>
                </a:lnTo>
                <a:lnTo>
                  <a:pt x="1711790" y="546099"/>
                </a:lnTo>
                <a:lnTo>
                  <a:pt x="1732462" y="292099"/>
                </a:lnTo>
                <a:lnTo>
                  <a:pt x="1735928" y="419099"/>
                </a:lnTo>
                <a:lnTo>
                  <a:pt x="1726956" y="507999"/>
                </a:lnTo>
                <a:lnTo>
                  <a:pt x="1635402" y="774699"/>
                </a:lnTo>
                <a:lnTo>
                  <a:pt x="1614867" y="812799"/>
                </a:lnTo>
                <a:close/>
              </a:path>
              <a:path w="1810385" h="1765300">
                <a:moveTo>
                  <a:pt x="1710839" y="317499"/>
                </a:moveTo>
                <a:lnTo>
                  <a:pt x="1709973" y="304799"/>
                </a:lnTo>
                <a:lnTo>
                  <a:pt x="1712908" y="304799"/>
                </a:lnTo>
                <a:lnTo>
                  <a:pt x="1710839" y="317499"/>
                </a:lnTo>
                <a:close/>
              </a:path>
              <a:path w="1810385" h="1765300">
                <a:moveTo>
                  <a:pt x="1395494" y="393699"/>
                </a:moveTo>
                <a:lnTo>
                  <a:pt x="439357" y="393699"/>
                </a:lnTo>
                <a:lnTo>
                  <a:pt x="464629" y="355599"/>
                </a:lnTo>
                <a:lnTo>
                  <a:pt x="461672" y="317499"/>
                </a:lnTo>
                <a:lnTo>
                  <a:pt x="470858" y="317499"/>
                </a:lnTo>
                <a:lnTo>
                  <a:pt x="471536" y="342899"/>
                </a:lnTo>
                <a:lnTo>
                  <a:pt x="1407286" y="342899"/>
                </a:lnTo>
                <a:lnTo>
                  <a:pt x="1404144" y="355599"/>
                </a:lnTo>
                <a:lnTo>
                  <a:pt x="1405762" y="368299"/>
                </a:lnTo>
                <a:lnTo>
                  <a:pt x="1616245" y="368299"/>
                </a:lnTo>
                <a:lnTo>
                  <a:pt x="1614335" y="380999"/>
                </a:lnTo>
                <a:lnTo>
                  <a:pt x="1398526" y="380999"/>
                </a:lnTo>
                <a:lnTo>
                  <a:pt x="1395494" y="393699"/>
                </a:lnTo>
                <a:close/>
              </a:path>
              <a:path w="1810385" h="1765300">
                <a:moveTo>
                  <a:pt x="1006206" y="342899"/>
                </a:moveTo>
                <a:lnTo>
                  <a:pt x="471536" y="342899"/>
                </a:lnTo>
                <a:lnTo>
                  <a:pt x="486643" y="317499"/>
                </a:lnTo>
                <a:lnTo>
                  <a:pt x="1384862" y="317499"/>
                </a:lnTo>
                <a:lnTo>
                  <a:pt x="1386132" y="330199"/>
                </a:lnTo>
                <a:lnTo>
                  <a:pt x="1008262" y="330199"/>
                </a:lnTo>
                <a:lnTo>
                  <a:pt x="1006206" y="342899"/>
                </a:lnTo>
                <a:close/>
              </a:path>
              <a:path w="1810385" h="1765300">
                <a:moveTo>
                  <a:pt x="1698126" y="444499"/>
                </a:moveTo>
                <a:lnTo>
                  <a:pt x="1705351" y="355599"/>
                </a:lnTo>
                <a:lnTo>
                  <a:pt x="1710841" y="317499"/>
                </a:lnTo>
                <a:lnTo>
                  <a:pt x="1714009" y="393699"/>
                </a:lnTo>
                <a:lnTo>
                  <a:pt x="1698126" y="444499"/>
                </a:lnTo>
                <a:close/>
              </a:path>
              <a:path w="1810385" h="1765300">
                <a:moveTo>
                  <a:pt x="1387401" y="342899"/>
                </a:moveTo>
                <a:lnTo>
                  <a:pt x="1006206" y="342899"/>
                </a:lnTo>
                <a:lnTo>
                  <a:pt x="1008615" y="330199"/>
                </a:lnTo>
                <a:lnTo>
                  <a:pt x="1386132" y="330199"/>
                </a:lnTo>
                <a:lnTo>
                  <a:pt x="1387401" y="342899"/>
                </a:lnTo>
                <a:close/>
              </a:path>
              <a:path w="1810385" h="1765300">
                <a:moveTo>
                  <a:pt x="1616245" y="368299"/>
                </a:moveTo>
                <a:lnTo>
                  <a:pt x="1405762" y="368299"/>
                </a:lnTo>
                <a:lnTo>
                  <a:pt x="1410745" y="342899"/>
                </a:lnTo>
                <a:lnTo>
                  <a:pt x="1410285" y="330199"/>
                </a:lnTo>
                <a:lnTo>
                  <a:pt x="1621974" y="330199"/>
                </a:lnTo>
                <a:lnTo>
                  <a:pt x="1616245" y="368299"/>
                </a:lnTo>
                <a:close/>
              </a:path>
              <a:path w="1810385" h="1765300">
                <a:moveTo>
                  <a:pt x="1443361" y="990599"/>
                </a:moveTo>
                <a:lnTo>
                  <a:pt x="1434090" y="990599"/>
                </a:lnTo>
                <a:lnTo>
                  <a:pt x="1580999" y="698499"/>
                </a:lnTo>
                <a:lnTo>
                  <a:pt x="1663374" y="406399"/>
                </a:lnTo>
                <a:lnTo>
                  <a:pt x="1667053" y="368299"/>
                </a:lnTo>
                <a:lnTo>
                  <a:pt x="1703442" y="368299"/>
                </a:lnTo>
                <a:lnTo>
                  <a:pt x="1686258" y="482599"/>
                </a:lnTo>
                <a:lnTo>
                  <a:pt x="1707554" y="482599"/>
                </a:lnTo>
                <a:lnTo>
                  <a:pt x="1680081" y="596899"/>
                </a:lnTo>
                <a:lnTo>
                  <a:pt x="1613592" y="774699"/>
                </a:lnTo>
                <a:lnTo>
                  <a:pt x="1564868" y="774699"/>
                </a:lnTo>
                <a:lnTo>
                  <a:pt x="1443361" y="990599"/>
                </a:lnTo>
                <a:close/>
              </a:path>
              <a:path w="1810385" h="1765300">
                <a:moveTo>
                  <a:pt x="1591766" y="507999"/>
                </a:moveTo>
                <a:lnTo>
                  <a:pt x="1402165" y="507999"/>
                </a:lnTo>
                <a:lnTo>
                  <a:pt x="1398526" y="380999"/>
                </a:lnTo>
                <a:lnTo>
                  <a:pt x="1614335" y="380999"/>
                </a:lnTo>
                <a:lnTo>
                  <a:pt x="1599057" y="482599"/>
                </a:lnTo>
                <a:lnTo>
                  <a:pt x="1591766" y="507999"/>
                </a:lnTo>
                <a:close/>
              </a:path>
              <a:path w="1810385" h="1765300">
                <a:moveTo>
                  <a:pt x="1551122" y="736599"/>
                </a:moveTo>
                <a:lnTo>
                  <a:pt x="1640907" y="444499"/>
                </a:lnTo>
                <a:lnTo>
                  <a:pt x="1645152" y="444499"/>
                </a:lnTo>
                <a:lnTo>
                  <a:pt x="1572150" y="698499"/>
                </a:lnTo>
                <a:lnTo>
                  <a:pt x="1551122" y="736599"/>
                </a:lnTo>
                <a:close/>
              </a:path>
              <a:path w="1810385" h="1765300">
                <a:moveTo>
                  <a:pt x="1694296" y="482599"/>
                </a:moveTo>
                <a:lnTo>
                  <a:pt x="1686258" y="482599"/>
                </a:lnTo>
                <a:lnTo>
                  <a:pt x="1698126" y="444499"/>
                </a:lnTo>
                <a:lnTo>
                  <a:pt x="1694296" y="482599"/>
                </a:lnTo>
                <a:close/>
              </a:path>
              <a:path w="1810385" h="1765300">
                <a:moveTo>
                  <a:pt x="1535141" y="761999"/>
                </a:moveTo>
                <a:lnTo>
                  <a:pt x="1515720" y="749299"/>
                </a:lnTo>
                <a:lnTo>
                  <a:pt x="1530242" y="711199"/>
                </a:lnTo>
                <a:lnTo>
                  <a:pt x="1575904" y="609599"/>
                </a:lnTo>
                <a:lnTo>
                  <a:pt x="1589951" y="571499"/>
                </a:lnTo>
                <a:lnTo>
                  <a:pt x="1535141" y="761999"/>
                </a:lnTo>
                <a:close/>
              </a:path>
              <a:path w="1810385" h="1765300">
                <a:moveTo>
                  <a:pt x="1437926" y="787399"/>
                </a:moveTo>
                <a:lnTo>
                  <a:pt x="1199907" y="787399"/>
                </a:lnTo>
                <a:lnTo>
                  <a:pt x="1227669" y="749299"/>
                </a:lnTo>
                <a:lnTo>
                  <a:pt x="1246927" y="698499"/>
                </a:lnTo>
                <a:lnTo>
                  <a:pt x="1533223" y="698499"/>
                </a:lnTo>
                <a:lnTo>
                  <a:pt x="1522181" y="723899"/>
                </a:lnTo>
                <a:lnTo>
                  <a:pt x="1507387" y="761999"/>
                </a:lnTo>
                <a:lnTo>
                  <a:pt x="1453421" y="761999"/>
                </a:lnTo>
                <a:lnTo>
                  <a:pt x="1437926" y="787399"/>
                </a:lnTo>
                <a:close/>
              </a:path>
              <a:path w="1810385" h="1765300">
                <a:moveTo>
                  <a:pt x="1444815" y="1295399"/>
                </a:moveTo>
                <a:lnTo>
                  <a:pt x="1602166" y="1130299"/>
                </a:lnTo>
                <a:lnTo>
                  <a:pt x="1606486" y="1079499"/>
                </a:lnTo>
                <a:lnTo>
                  <a:pt x="1668520" y="977899"/>
                </a:lnTo>
                <a:lnTo>
                  <a:pt x="1792236" y="698499"/>
                </a:lnTo>
                <a:lnTo>
                  <a:pt x="1713249" y="977899"/>
                </a:lnTo>
                <a:lnTo>
                  <a:pt x="1722923" y="977899"/>
                </a:lnTo>
                <a:lnTo>
                  <a:pt x="1658957" y="1079499"/>
                </a:lnTo>
                <a:lnTo>
                  <a:pt x="1488044" y="1269999"/>
                </a:lnTo>
                <a:lnTo>
                  <a:pt x="1444815" y="1295399"/>
                </a:lnTo>
                <a:close/>
              </a:path>
              <a:path w="1810385" h="1765300">
                <a:moveTo>
                  <a:pt x="33439" y="888999"/>
                </a:moveTo>
                <a:lnTo>
                  <a:pt x="29088" y="888999"/>
                </a:lnTo>
                <a:lnTo>
                  <a:pt x="0" y="850899"/>
                </a:lnTo>
                <a:lnTo>
                  <a:pt x="0" y="711199"/>
                </a:lnTo>
                <a:lnTo>
                  <a:pt x="7792" y="723899"/>
                </a:lnTo>
                <a:lnTo>
                  <a:pt x="1233493" y="723899"/>
                </a:lnTo>
                <a:lnTo>
                  <a:pt x="1199907" y="787399"/>
                </a:lnTo>
                <a:lnTo>
                  <a:pt x="1437926" y="787399"/>
                </a:lnTo>
                <a:lnTo>
                  <a:pt x="1391439" y="863599"/>
                </a:lnTo>
                <a:lnTo>
                  <a:pt x="16276" y="863599"/>
                </a:lnTo>
                <a:lnTo>
                  <a:pt x="33439" y="888999"/>
                </a:lnTo>
                <a:close/>
              </a:path>
              <a:path w="1810385" h="1765300">
                <a:moveTo>
                  <a:pt x="1420765" y="952499"/>
                </a:moveTo>
                <a:lnTo>
                  <a:pt x="1341255" y="952499"/>
                </a:lnTo>
                <a:lnTo>
                  <a:pt x="1351534" y="939799"/>
                </a:lnTo>
                <a:lnTo>
                  <a:pt x="1453421" y="761999"/>
                </a:lnTo>
                <a:lnTo>
                  <a:pt x="1507387" y="761999"/>
                </a:lnTo>
                <a:lnTo>
                  <a:pt x="1494363" y="787399"/>
                </a:lnTo>
                <a:lnTo>
                  <a:pt x="1483110" y="812799"/>
                </a:lnTo>
                <a:lnTo>
                  <a:pt x="1486466" y="812799"/>
                </a:lnTo>
                <a:lnTo>
                  <a:pt x="1420765" y="952499"/>
                </a:lnTo>
                <a:close/>
              </a:path>
              <a:path w="1810385" h="1765300">
                <a:moveTo>
                  <a:pt x="1486466" y="812799"/>
                </a:moveTo>
                <a:lnTo>
                  <a:pt x="1483110" y="812799"/>
                </a:lnTo>
                <a:lnTo>
                  <a:pt x="1510357" y="761999"/>
                </a:lnTo>
                <a:lnTo>
                  <a:pt x="1486466" y="812799"/>
                </a:lnTo>
                <a:close/>
              </a:path>
              <a:path w="1810385" h="1765300">
                <a:moveTo>
                  <a:pt x="1439993" y="1012137"/>
                </a:moveTo>
                <a:lnTo>
                  <a:pt x="1564868" y="774699"/>
                </a:lnTo>
                <a:lnTo>
                  <a:pt x="1613592" y="774699"/>
                </a:lnTo>
                <a:lnTo>
                  <a:pt x="1585096" y="850899"/>
                </a:lnTo>
                <a:lnTo>
                  <a:pt x="1568568" y="876299"/>
                </a:lnTo>
                <a:lnTo>
                  <a:pt x="1523315" y="876299"/>
                </a:lnTo>
                <a:lnTo>
                  <a:pt x="1440845" y="1011279"/>
                </a:lnTo>
                <a:lnTo>
                  <a:pt x="1439993" y="1012137"/>
                </a:lnTo>
                <a:close/>
              </a:path>
              <a:path w="1810385" h="1765300">
                <a:moveTo>
                  <a:pt x="1577049" y="914399"/>
                </a:moveTo>
                <a:lnTo>
                  <a:pt x="1585097" y="850899"/>
                </a:lnTo>
                <a:lnTo>
                  <a:pt x="1614867" y="812799"/>
                </a:lnTo>
                <a:lnTo>
                  <a:pt x="1577049" y="914399"/>
                </a:lnTo>
                <a:close/>
              </a:path>
              <a:path w="1810385" h="1765300">
                <a:moveTo>
                  <a:pt x="1272432" y="1308099"/>
                </a:moveTo>
                <a:lnTo>
                  <a:pt x="1244028" y="1308099"/>
                </a:lnTo>
                <a:lnTo>
                  <a:pt x="1458675" y="1104899"/>
                </a:lnTo>
                <a:lnTo>
                  <a:pt x="1699883" y="812799"/>
                </a:lnTo>
                <a:lnTo>
                  <a:pt x="1594710" y="1028699"/>
                </a:lnTo>
                <a:lnTo>
                  <a:pt x="1392277" y="1219199"/>
                </a:lnTo>
                <a:lnTo>
                  <a:pt x="1272432" y="1308099"/>
                </a:lnTo>
                <a:close/>
              </a:path>
              <a:path w="1810385" h="1765300">
                <a:moveTo>
                  <a:pt x="22539" y="888999"/>
                </a:moveTo>
                <a:lnTo>
                  <a:pt x="4118" y="888999"/>
                </a:lnTo>
                <a:lnTo>
                  <a:pt x="0" y="876299"/>
                </a:lnTo>
                <a:lnTo>
                  <a:pt x="0" y="863599"/>
                </a:lnTo>
                <a:lnTo>
                  <a:pt x="22539" y="888999"/>
                </a:lnTo>
                <a:close/>
              </a:path>
              <a:path w="1810385" h="1765300">
                <a:moveTo>
                  <a:pt x="1368195" y="901699"/>
                </a:moveTo>
                <a:lnTo>
                  <a:pt x="213202" y="901699"/>
                </a:lnTo>
                <a:lnTo>
                  <a:pt x="189568" y="888999"/>
                </a:lnTo>
                <a:lnTo>
                  <a:pt x="37310" y="888999"/>
                </a:lnTo>
                <a:lnTo>
                  <a:pt x="29164" y="876299"/>
                </a:lnTo>
                <a:lnTo>
                  <a:pt x="16276" y="863599"/>
                </a:lnTo>
                <a:lnTo>
                  <a:pt x="1391439" y="863599"/>
                </a:lnTo>
                <a:lnTo>
                  <a:pt x="1368195" y="901699"/>
                </a:lnTo>
                <a:close/>
              </a:path>
              <a:path w="1810385" h="1765300">
                <a:moveTo>
                  <a:pt x="1477665" y="1015999"/>
                </a:moveTo>
                <a:lnTo>
                  <a:pt x="1437961" y="1015999"/>
                </a:lnTo>
                <a:lnTo>
                  <a:pt x="1440845" y="1011279"/>
                </a:lnTo>
                <a:lnTo>
                  <a:pt x="1486653" y="965199"/>
                </a:lnTo>
                <a:lnTo>
                  <a:pt x="1523315" y="876299"/>
                </a:lnTo>
                <a:lnTo>
                  <a:pt x="1568568" y="876299"/>
                </a:lnTo>
                <a:lnTo>
                  <a:pt x="1477665" y="1015999"/>
                </a:lnTo>
                <a:close/>
              </a:path>
              <a:path w="1810385" h="1765300">
                <a:moveTo>
                  <a:pt x="870133" y="1447799"/>
                </a:moveTo>
                <a:lnTo>
                  <a:pt x="430834" y="1447799"/>
                </a:lnTo>
                <a:lnTo>
                  <a:pt x="215236" y="1435099"/>
                </a:lnTo>
                <a:lnTo>
                  <a:pt x="167521" y="1435099"/>
                </a:lnTo>
                <a:lnTo>
                  <a:pt x="45260" y="1396999"/>
                </a:lnTo>
                <a:lnTo>
                  <a:pt x="15891" y="1384299"/>
                </a:lnTo>
                <a:lnTo>
                  <a:pt x="0" y="1384299"/>
                </a:lnTo>
                <a:lnTo>
                  <a:pt x="0" y="888999"/>
                </a:lnTo>
                <a:lnTo>
                  <a:pt x="189568" y="888999"/>
                </a:lnTo>
                <a:lnTo>
                  <a:pt x="199263" y="901699"/>
                </a:lnTo>
                <a:lnTo>
                  <a:pt x="1368195" y="901699"/>
                </a:lnTo>
                <a:lnTo>
                  <a:pt x="1360447" y="914399"/>
                </a:lnTo>
                <a:lnTo>
                  <a:pt x="233148" y="914399"/>
                </a:lnTo>
                <a:lnTo>
                  <a:pt x="211280" y="927099"/>
                </a:lnTo>
                <a:lnTo>
                  <a:pt x="1354050" y="927099"/>
                </a:lnTo>
                <a:lnTo>
                  <a:pt x="1341255" y="952499"/>
                </a:lnTo>
                <a:lnTo>
                  <a:pt x="1420765" y="952499"/>
                </a:lnTo>
                <a:lnTo>
                  <a:pt x="1414793" y="965199"/>
                </a:lnTo>
                <a:lnTo>
                  <a:pt x="95113" y="965199"/>
                </a:lnTo>
                <a:lnTo>
                  <a:pt x="113249" y="990599"/>
                </a:lnTo>
                <a:lnTo>
                  <a:pt x="126858" y="1003299"/>
                </a:lnTo>
                <a:lnTo>
                  <a:pt x="1349792" y="1003299"/>
                </a:lnTo>
                <a:lnTo>
                  <a:pt x="1305319" y="1041399"/>
                </a:lnTo>
                <a:lnTo>
                  <a:pt x="1302278" y="1041399"/>
                </a:lnTo>
                <a:lnTo>
                  <a:pt x="1234019" y="1104899"/>
                </a:lnTo>
                <a:lnTo>
                  <a:pt x="1227031" y="1104899"/>
                </a:lnTo>
                <a:lnTo>
                  <a:pt x="1215714" y="1117599"/>
                </a:lnTo>
                <a:lnTo>
                  <a:pt x="1220367" y="1117599"/>
                </a:lnTo>
                <a:lnTo>
                  <a:pt x="1193063" y="1142999"/>
                </a:lnTo>
                <a:lnTo>
                  <a:pt x="1182536" y="1155699"/>
                </a:lnTo>
                <a:lnTo>
                  <a:pt x="1178512" y="1155699"/>
                </a:lnTo>
                <a:lnTo>
                  <a:pt x="1170776" y="1168399"/>
                </a:lnTo>
                <a:lnTo>
                  <a:pt x="1161907" y="1168399"/>
                </a:lnTo>
                <a:lnTo>
                  <a:pt x="1151905" y="1181099"/>
                </a:lnTo>
                <a:lnTo>
                  <a:pt x="1122464" y="1202943"/>
                </a:lnTo>
                <a:lnTo>
                  <a:pt x="1092925" y="1219199"/>
                </a:lnTo>
                <a:lnTo>
                  <a:pt x="900848" y="1219199"/>
                </a:lnTo>
                <a:lnTo>
                  <a:pt x="794649" y="1269999"/>
                </a:lnTo>
                <a:lnTo>
                  <a:pt x="952257" y="1269999"/>
                </a:lnTo>
                <a:lnTo>
                  <a:pt x="907454" y="1295399"/>
                </a:lnTo>
                <a:lnTo>
                  <a:pt x="697056" y="1295399"/>
                </a:lnTo>
                <a:lnTo>
                  <a:pt x="661509" y="1308099"/>
                </a:lnTo>
                <a:lnTo>
                  <a:pt x="670217" y="1320799"/>
                </a:lnTo>
                <a:lnTo>
                  <a:pt x="1255312" y="1320799"/>
                </a:lnTo>
                <a:lnTo>
                  <a:pt x="1238191" y="1333499"/>
                </a:lnTo>
                <a:lnTo>
                  <a:pt x="829011" y="1333499"/>
                </a:lnTo>
                <a:lnTo>
                  <a:pt x="787808" y="1346199"/>
                </a:lnTo>
                <a:lnTo>
                  <a:pt x="565162" y="1346199"/>
                </a:lnTo>
                <a:lnTo>
                  <a:pt x="531572" y="1358899"/>
                </a:lnTo>
                <a:lnTo>
                  <a:pt x="1203950" y="1358899"/>
                </a:lnTo>
                <a:lnTo>
                  <a:pt x="1169709" y="1384299"/>
                </a:lnTo>
                <a:lnTo>
                  <a:pt x="15891" y="1384299"/>
                </a:lnTo>
                <a:lnTo>
                  <a:pt x="45260" y="1396999"/>
                </a:lnTo>
                <a:lnTo>
                  <a:pt x="1059522" y="1396999"/>
                </a:lnTo>
                <a:lnTo>
                  <a:pt x="960394" y="1422399"/>
                </a:lnTo>
                <a:lnTo>
                  <a:pt x="944901" y="1435099"/>
                </a:lnTo>
                <a:lnTo>
                  <a:pt x="870133" y="1447799"/>
                </a:lnTo>
                <a:close/>
              </a:path>
              <a:path w="1810385" h="1765300">
                <a:moveTo>
                  <a:pt x="1359600" y="1193799"/>
                </a:moveTo>
                <a:lnTo>
                  <a:pt x="1224191" y="1193799"/>
                </a:lnTo>
                <a:lnTo>
                  <a:pt x="1225896" y="1191911"/>
                </a:lnTo>
                <a:lnTo>
                  <a:pt x="1243288" y="1181099"/>
                </a:lnTo>
                <a:lnTo>
                  <a:pt x="1270699" y="1155699"/>
                </a:lnTo>
                <a:lnTo>
                  <a:pt x="1343875" y="1066799"/>
                </a:lnTo>
                <a:lnTo>
                  <a:pt x="1391428" y="1028699"/>
                </a:lnTo>
                <a:lnTo>
                  <a:pt x="1385317" y="1003299"/>
                </a:lnTo>
                <a:lnTo>
                  <a:pt x="1470811" y="901699"/>
                </a:lnTo>
                <a:lnTo>
                  <a:pt x="1434090" y="990599"/>
                </a:lnTo>
                <a:lnTo>
                  <a:pt x="1443361" y="990599"/>
                </a:lnTo>
                <a:lnTo>
                  <a:pt x="1421919" y="1028699"/>
                </a:lnTo>
                <a:lnTo>
                  <a:pt x="1426120" y="1028699"/>
                </a:lnTo>
                <a:lnTo>
                  <a:pt x="1398957" y="1066799"/>
                </a:lnTo>
                <a:lnTo>
                  <a:pt x="1444609" y="1066799"/>
                </a:lnTo>
                <a:lnTo>
                  <a:pt x="1436345" y="1079499"/>
                </a:lnTo>
                <a:lnTo>
                  <a:pt x="1469198" y="1079499"/>
                </a:lnTo>
                <a:lnTo>
                  <a:pt x="1461883" y="1092199"/>
                </a:lnTo>
                <a:lnTo>
                  <a:pt x="1359600" y="1193799"/>
                </a:lnTo>
                <a:close/>
              </a:path>
              <a:path w="1810385" h="1765300">
                <a:moveTo>
                  <a:pt x="1354050" y="927099"/>
                </a:moveTo>
                <a:lnTo>
                  <a:pt x="240853" y="927099"/>
                </a:lnTo>
                <a:lnTo>
                  <a:pt x="233148" y="914399"/>
                </a:lnTo>
                <a:lnTo>
                  <a:pt x="1360447" y="914399"/>
                </a:lnTo>
                <a:lnTo>
                  <a:pt x="1354050" y="927099"/>
                </a:lnTo>
                <a:close/>
              </a:path>
              <a:path w="1810385" h="1765300">
                <a:moveTo>
                  <a:pt x="1722923" y="977899"/>
                </a:moveTo>
                <a:lnTo>
                  <a:pt x="1713249" y="977899"/>
                </a:lnTo>
                <a:lnTo>
                  <a:pt x="1754907" y="927099"/>
                </a:lnTo>
                <a:lnTo>
                  <a:pt x="1722923" y="977899"/>
                </a:lnTo>
                <a:close/>
              </a:path>
              <a:path w="1810385" h="1765300">
                <a:moveTo>
                  <a:pt x="1349792" y="1003299"/>
                </a:moveTo>
                <a:lnTo>
                  <a:pt x="129511" y="1003299"/>
                </a:lnTo>
                <a:lnTo>
                  <a:pt x="114496" y="990599"/>
                </a:lnTo>
                <a:lnTo>
                  <a:pt x="95113" y="965199"/>
                </a:lnTo>
                <a:lnTo>
                  <a:pt x="1394265" y="965199"/>
                </a:lnTo>
                <a:lnTo>
                  <a:pt x="1349792" y="1003299"/>
                </a:lnTo>
                <a:close/>
              </a:path>
              <a:path w="1810385" h="1765300">
                <a:moveTo>
                  <a:pt x="1381782" y="1003299"/>
                </a:moveTo>
                <a:lnTo>
                  <a:pt x="1371786" y="1003299"/>
                </a:lnTo>
                <a:lnTo>
                  <a:pt x="1394265" y="965199"/>
                </a:lnTo>
                <a:lnTo>
                  <a:pt x="1414793" y="965199"/>
                </a:lnTo>
                <a:lnTo>
                  <a:pt x="1396347" y="977899"/>
                </a:lnTo>
                <a:lnTo>
                  <a:pt x="1381782" y="1003299"/>
                </a:lnTo>
                <a:close/>
              </a:path>
              <a:path w="1810385" h="1765300">
                <a:moveTo>
                  <a:pt x="1420812" y="1396999"/>
                </a:moveTo>
                <a:lnTo>
                  <a:pt x="1665543" y="1142999"/>
                </a:lnTo>
                <a:lnTo>
                  <a:pt x="1788283" y="977899"/>
                </a:lnTo>
                <a:lnTo>
                  <a:pt x="1616736" y="1219199"/>
                </a:lnTo>
                <a:lnTo>
                  <a:pt x="1420812" y="1396999"/>
                </a:lnTo>
                <a:close/>
              </a:path>
              <a:path w="1810385" h="1765300">
                <a:moveTo>
                  <a:pt x="1364294" y="1015999"/>
                </a:moveTo>
                <a:lnTo>
                  <a:pt x="1371098" y="1003299"/>
                </a:lnTo>
                <a:lnTo>
                  <a:pt x="1371786" y="1003299"/>
                </a:lnTo>
                <a:lnTo>
                  <a:pt x="1364294" y="1015999"/>
                </a:lnTo>
                <a:close/>
              </a:path>
              <a:path w="1810385" h="1765300">
                <a:moveTo>
                  <a:pt x="1368740" y="1028699"/>
                </a:moveTo>
                <a:lnTo>
                  <a:pt x="1351840" y="1028699"/>
                </a:lnTo>
                <a:lnTo>
                  <a:pt x="1381783" y="1003299"/>
                </a:lnTo>
                <a:lnTo>
                  <a:pt x="1385317" y="1003299"/>
                </a:lnTo>
                <a:lnTo>
                  <a:pt x="1368740" y="1028699"/>
                </a:lnTo>
                <a:close/>
              </a:path>
              <a:path w="1810385" h="1765300">
                <a:moveTo>
                  <a:pt x="1437961" y="1015999"/>
                </a:moveTo>
                <a:lnTo>
                  <a:pt x="1439993" y="1012137"/>
                </a:lnTo>
                <a:lnTo>
                  <a:pt x="1440845" y="1011279"/>
                </a:lnTo>
                <a:lnTo>
                  <a:pt x="1437961" y="1015999"/>
                </a:lnTo>
                <a:close/>
              </a:path>
              <a:path w="1810385" h="1765300">
                <a:moveTo>
                  <a:pt x="1444609" y="1066799"/>
                </a:moveTo>
                <a:lnTo>
                  <a:pt x="1398957" y="1066799"/>
                </a:lnTo>
                <a:lnTo>
                  <a:pt x="1413075" y="1054099"/>
                </a:lnTo>
                <a:lnTo>
                  <a:pt x="1436153" y="1015999"/>
                </a:lnTo>
                <a:lnTo>
                  <a:pt x="1439993" y="1012137"/>
                </a:lnTo>
                <a:lnTo>
                  <a:pt x="1437961" y="1015999"/>
                </a:lnTo>
                <a:lnTo>
                  <a:pt x="1477665" y="1015999"/>
                </a:lnTo>
                <a:lnTo>
                  <a:pt x="1444609" y="1066799"/>
                </a:lnTo>
                <a:close/>
              </a:path>
              <a:path w="1810385" h="1765300">
                <a:moveTo>
                  <a:pt x="1343875" y="1066799"/>
                </a:moveTo>
                <a:lnTo>
                  <a:pt x="1321492" y="1066799"/>
                </a:lnTo>
                <a:lnTo>
                  <a:pt x="1331848" y="1054099"/>
                </a:lnTo>
                <a:lnTo>
                  <a:pt x="1314643" y="1054099"/>
                </a:lnTo>
                <a:lnTo>
                  <a:pt x="1364294" y="1015999"/>
                </a:lnTo>
                <a:lnTo>
                  <a:pt x="1351840" y="1028699"/>
                </a:lnTo>
                <a:lnTo>
                  <a:pt x="1368740" y="1028699"/>
                </a:lnTo>
                <a:lnTo>
                  <a:pt x="1343875" y="1066799"/>
                </a:lnTo>
                <a:close/>
              </a:path>
              <a:path w="1810385" h="1765300">
                <a:moveTo>
                  <a:pt x="1426120" y="1028699"/>
                </a:moveTo>
                <a:lnTo>
                  <a:pt x="1421919" y="1028699"/>
                </a:lnTo>
                <a:lnTo>
                  <a:pt x="1435174" y="1015999"/>
                </a:lnTo>
                <a:lnTo>
                  <a:pt x="1426120" y="1028699"/>
                </a:lnTo>
                <a:close/>
              </a:path>
              <a:path w="1810385" h="1765300">
                <a:moveTo>
                  <a:pt x="1224981" y="1148795"/>
                </a:moveTo>
                <a:lnTo>
                  <a:pt x="1255742" y="1117599"/>
                </a:lnTo>
                <a:lnTo>
                  <a:pt x="1300592" y="1066799"/>
                </a:lnTo>
                <a:lnTo>
                  <a:pt x="1302279" y="1041399"/>
                </a:lnTo>
                <a:lnTo>
                  <a:pt x="1305319" y="1041399"/>
                </a:lnTo>
                <a:lnTo>
                  <a:pt x="1314643" y="1054099"/>
                </a:lnTo>
                <a:lnTo>
                  <a:pt x="1331848" y="1054099"/>
                </a:lnTo>
                <a:lnTo>
                  <a:pt x="1319124" y="1066799"/>
                </a:lnTo>
                <a:lnTo>
                  <a:pt x="1343875" y="1066799"/>
                </a:lnTo>
                <a:lnTo>
                  <a:pt x="1327377" y="1079499"/>
                </a:lnTo>
                <a:lnTo>
                  <a:pt x="1304447" y="1104899"/>
                </a:lnTo>
                <a:lnTo>
                  <a:pt x="1289968" y="1104899"/>
                </a:lnTo>
                <a:lnTo>
                  <a:pt x="1243453" y="1142999"/>
                </a:lnTo>
                <a:lnTo>
                  <a:pt x="1233855" y="1142999"/>
                </a:lnTo>
                <a:lnTo>
                  <a:pt x="1224981" y="1148795"/>
                </a:lnTo>
                <a:close/>
              </a:path>
              <a:path w="1810385" h="1765300">
                <a:moveTo>
                  <a:pt x="1469198" y="1079499"/>
                </a:moveTo>
                <a:lnTo>
                  <a:pt x="1436345" y="1079499"/>
                </a:lnTo>
                <a:lnTo>
                  <a:pt x="1467329" y="1054099"/>
                </a:lnTo>
                <a:lnTo>
                  <a:pt x="1471921" y="1054099"/>
                </a:lnTo>
                <a:lnTo>
                  <a:pt x="1472544" y="1066799"/>
                </a:lnTo>
                <a:lnTo>
                  <a:pt x="1469198" y="1079499"/>
                </a:lnTo>
                <a:close/>
              </a:path>
              <a:path w="1810385" h="1765300">
                <a:moveTo>
                  <a:pt x="1220367" y="1117599"/>
                </a:moveTo>
                <a:lnTo>
                  <a:pt x="1216503" y="1117599"/>
                </a:lnTo>
                <a:lnTo>
                  <a:pt x="1227031" y="1104899"/>
                </a:lnTo>
                <a:lnTo>
                  <a:pt x="1234019" y="1104899"/>
                </a:lnTo>
                <a:lnTo>
                  <a:pt x="1220367" y="1117599"/>
                </a:lnTo>
                <a:close/>
              </a:path>
              <a:path w="1810385" h="1765300">
                <a:moveTo>
                  <a:pt x="1239379" y="1168399"/>
                </a:moveTo>
                <a:lnTo>
                  <a:pt x="1289968" y="1104899"/>
                </a:lnTo>
                <a:lnTo>
                  <a:pt x="1304447" y="1104899"/>
                </a:lnTo>
                <a:lnTo>
                  <a:pt x="1270051" y="1142999"/>
                </a:lnTo>
                <a:lnTo>
                  <a:pt x="1269793" y="1142999"/>
                </a:lnTo>
                <a:lnTo>
                  <a:pt x="1239379" y="1168399"/>
                </a:lnTo>
                <a:close/>
              </a:path>
              <a:path w="1810385" h="1765300">
                <a:moveTo>
                  <a:pt x="1165929" y="1206499"/>
                </a:moveTo>
                <a:lnTo>
                  <a:pt x="1182345" y="1181099"/>
                </a:lnTo>
                <a:lnTo>
                  <a:pt x="1193127" y="1181099"/>
                </a:lnTo>
                <a:lnTo>
                  <a:pt x="1218456" y="1155412"/>
                </a:lnTo>
                <a:lnTo>
                  <a:pt x="1233855" y="1142999"/>
                </a:lnTo>
                <a:lnTo>
                  <a:pt x="1243453" y="1142999"/>
                </a:lnTo>
                <a:lnTo>
                  <a:pt x="1165929" y="1206499"/>
                </a:lnTo>
                <a:close/>
              </a:path>
              <a:path w="1810385" h="1765300">
                <a:moveTo>
                  <a:pt x="1225874" y="1191925"/>
                </a:moveTo>
                <a:lnTo>
                  <a:pt x="1269793" y="1142999"/>
                </a:lnTo>
                <a:lnTo>
                  <a:pt x="1270051" y="1142999"/>
                </a:lnTo>
                <a:lnTo>
                  <a:pt x="1225874" y="1191925"/>
                </a:lnTo>
                <a:close/>
              </a:path>
              <a:path w="1810385" h="1765300">
                <a:moveTo>
                  <a:pt x="1202345" y="1168399"/>
                </a:moveTo>
                <a:lnTo>
                  <a:pt x="1194964" y="1168399"/>
                </a:lnTo>
                <a:lnTo>
                  <a:pt x="1224981" y="1148795"/>
                </a:lnTo>
                <a:lnTo>
                  <a:pt x="1218456" y="1155412"/>
                </a:lnTo>
                <a:lnTo>
                  <a:pt x="1202345" y="1168399"/>
                </a:lnTo>
                <a:close/>
              </a:path>
              <a:path w="1810385" h="1765300">
                <a:moveTo>
                  <a:pt x="1161483" y="1181099"/>
                </a:moveTo>
                <a:lnTo>
                  <a:pt x="1182536" y="1155699"/>
                </a:lnTo>
                <a:lnTo>
                  <a:pt x="1185116" y="1155699"/>
                </a:lnTo>
                <a:lnTo>
                  <a:pt x="1161483" y="1181099"/>
                </a:lnTo>
                <a:close/>
              </a:path>
              <a:path w="1810385" h="1765300">
                <a:moveTo>
                  <a:pt x="1255312" y="1320799"/>
                </a:moveTo>
                <a:lnTo>
                  <a:pt x="963613" y="1320799"/>
                </a:lnTo>
                <a:lnTo>
                  <a:pt x="1042222" y="1295399"/>
                </a:lnTo>
                <a:lnTo>
                  <a:pt x="1239379" y="1168399"/>
                </a:lnTo>
                <a:lnTo>
                  <a:pt x="1202937" y="1206499"/>
                </a:lnTo>
                <a:lnTo>
                  <a:pt x="1346814" y="1206499"/>
                </a:lnTo>
                <a:lnTo>
                  <a:pt x="1186716" y="1308099"/>
                </a:lnTo>
                <a:lnTo>
                  <a:pt x="1272432" y="1308099"/>
                </a:lnTo>
                <a:lnTo>
                  <a:pt x="1255312" y="1320799"/>
                </a:lnTo>
                <a:close/>
              </a:path>
              <a:path w="1810385" h="1765300">
                <a:moveTo>
                  <a:pt x="1018697" y="1282699"/>
                </a:moveTo>
                <a:lnTo>
                  <a:pt x="1043083" y="1261838"/>
                </a:lnTo>
                <a:lnTo>
                  <a:pt x="1122464" y="1202943"/>
                </a:lnTo>
                <a:lnTo>
                  <a:pt x="1139078" y="1193799"/>
                </a:lnTo>
                <a:lnTo>
                  <a:pt x="1161007" y="1181099"/>
                </a:lnTo>
                <a:lnTo>
                  <a:pt x="1155924" y="1193799"/>
                </a:lnTo>
                <a:lnTo>
                  <a:pt x="1167711" y="1193799"/>
                </a:lnTo>
                <a:lnTo>
                  <a:pt x="1123807" y="1231899"/>
                </a:lnTo>
                <a:lnTo>
                  <a:pt x="1018697" y="1282699"/>
                </a:lnTo>
                <a:close/>
              </a:path>
              <a:path w="1810385" h="1765300">
                <a:moveTo>
                  <a:pt x="1167711" y="1193799"/>
                </a:moveTo>
                <a:lnTo>
                  <a:pt x="1155924" y="1193799"/>
                </a:lnTo>
                <a:lnTo>
                  <a:pt x="1161483" y="1181099"/>
                </a:lnTo>
                <a:lnTo>
                  <a:pt x="1182345" y="1181099"/>
                </a:lnTo>
                <a:lnTo>
                  <a:pt x="1167711" y="1193799"/>
                </a:lnTo>
                <a:close/>
              </a:path>
              <a:path w="1810385" h="1765300">
                <a:moveTo>
                  <a:pt x="1346814" y="1206499"/>
                </a:moveTo>
                <a:lnTo>
                  <a:pt x="1209407" y="1206499"/>
                </a:lnTo>
                <a:lnTo>
                  <a:pt x="1222858" y="1193799"/>
                </a:lnTo>
                <a:lnTo>
                  <a:pt x="1225874" y="1191925"/>
                </a:lnTo>
                <a:lnTo>
                  <a:pt x="1224191" y="1193799"/>
                </a:lnTo>
                <a:lnTo>
                  <a:pt x="1359600" y="1193799"/>
                </a:lnTo>
                <a:lnTo>
                  <a:pt x="1346814" y="1206499"/>
                </a:lnTo>
                <a:close/>
              </a:path>
              <a:path w="1810385" h="1765300">
                <a:moveTo>
                  <a:pt x="1043083" y="1261838"/>
                </a:moveTo>
                <a:lnTo>
                  <a:pt x="1092925" y="1219199"/>
                </a:lnTo>
                <a:lnTo>
                  <a:pt x="1122464" y="1202943"/>
                </a:lnTo>
                <a:lnTo>
                  <a:pt x="1043083" y="1261838"/>
                </a:lnTo>
                <a:close/>
              </a:path>
              <a:path w="1810385" h="1765300">
                <a:moveTo>
                  <a:pt x="1203627" y="1396999"/>
                </a:moveTo>
                <a:lnTo>
                  <a:pt x="1392277" y="1219199"/>
                </a:lnTo>
                <a:lnTo>
                  <a:pt x="1426257" y="1206499"/>
                </a:lnTo>
                <a:lnTo>
                  <a:pt x="1203627" y="1396999"/>
                </a:lnTo>
                <a:close/>
              </a:path>
              <a:path w="1810385" h="1765300">
                <a:moveTo>
                  <a:pt x="794649" y="1269999"/>
                </a:moveTo>
                <a:lnTo>
                  <a:pt x="900848" y="1219199"/>
                </a:lnTo>
                <a:lnTo>
                  <a:pt x="834252" y="1257299"/>
                </a:lnTo>
                <a:lnTo>
                  <a:pt x="794649" y="1269999"/>
                </a:lnTo>
                <a:close/>
              </a:path>
              <a:path w="1810385" h="1765300">
                <a:moveTo>
                  <a:pt x="952257" y="1269999"/>
                </a:moveTo>
                <a:lnTo>
                  <a:pt x="794649" y="1269999"/>
                </a:lnTo>
                <a:lnTo>
                  <a:pt x="834252" y="1257299"/>
                </a:lnTo>
                <a:lnTo>
                  <a:pt x="900848" y="1219199"/>
                </a:lnTo>
                <a:lnTo>
                  <a:pt x="1092925" y="1219199"/>
                </a:lnTo>
                <a:lnTo>
                  <a:pt x="1048388" y="1257299"/>
                </a:lnTo>
                <a:lnTo>
                  <a:pt x="974658" y="1257299"/>
                </a:lnTo>
                <a:lnTo>
                  <a:pt x="952257" y="1269999"/>
                </a:lnTo>
                <a:close/>
              </a:path>
              <a:path w="1810385" h="1765300">
                <a:moveTo>
                  <a:pt x="963613" y="1320799"/>
                </a:moveTo>
                <a:lnTo>
                  <a:pt x="711313" y="1320799"/>
                </a:lnTo>
                <a:lnTo>
                  <a:pt x="734016" y="1308099"/>
                </a:lnTo>
                <a:lnTo>
                  <a:pt x="697056" y="1295399"/>
                </a:lnTo>
                <a:lnTo>
                  <a:pt x="918440" y="1295399"/>
                </a:lnTo>
                <a:lnTo>
                  <a:pt x="967445" y="1269999"/>
                </a:lnTo>
                <a:lnTo>
                  <a:pt x="974658" y="1257299"/>
                </a:lnTo>
                <a:lnTo>
                  <a:pt x="1048388" y="1257299"/>
                </a:lnTo>
                <a:lnTo>
                  <a:pt x="1043083" y="1261838"/>
                </a:lnTo>
                <a:lnTo>
                  <a:pt x="963613" y="1320799"/>
                </a:lnTo>
                <a:close/>
              </a:path>
              <a:path w="1810385" h="1765300">
                <a:moveTo>
                  <a:pt x="1203950" y="1358899"/>
                </a:moveTo>
                <a:lnTo>
                  <a:pt x="781398" y="1358899"/>
                </a:lnTo>
                <a:lnTo>
                  <a:pt x="829011" y="1333499"/>
                </a:lnTo>
                <a:lnTo>
                  <a:pt x="1238191" y="1333499"/>
                </a:lnTo>
                <a:lnTo>
                  <a:pt x="1203950" y="1358899"/>
                </a:lnTo>
                <a:close/>
              </a:path>
              <a:path w="1810385" h="1765300">
                <a:moveTo>
                  <a:pt x="746606" y="1358899"/>
                </a:moveTo>
                <a:lnTo>
                  <a:pt x="584009" y="1358899"/>
                </a:lnTo>
                <a:lnTo>
                  <a:pt x="636867" y="1346199"/>
                </a:lnTo>
                <a:lnTo>
                  <a:pt x="787808" y="1346199"/>
                </a:lnTo>
                <a:lnTo>
                  <a:pt x="746606" y="1358899"/>
                </a:lnTo>
                <a:close/>
              </a:path>
              <a:path w="1810385" h="1765300">
                <a:moveTo>
                  <a:pt x="58646" y="1422399"/>
                </a:moveTo>
                <a:lnTo>
                  <a:pt x="39637" y="1422399"/>
                </a:lnTo>
                <a:lnTo>
                  <a:pt x="0" y="1396999"/>
                </a:lnTo>
                <a:lnTo>
                  <a:pt x="0" y="1384299"/>
                </a:lnTo>
                <a:lnTo>
                  <a:pt x="45260" y="1396999"/>
                </a:lnTo>
                <a:lnTo>
                  <a:pt x="19101" y="1396999"/>
                </a:lnTo>
                <a:lnTo>
                  <a:pt x="58646" y="1422399"/>
                </a:lnTo>
                <a:close/>
              </a:path>
              <a:path w="1810385" h="1765300">
                <a:moveTo>
                  <a:pt x="72817" y="1422399"/>
                </a:moveTo>
                <a:lnTo>
                  <a:pt x="61705" y="1422399"/>
                </a:lnTo>
                <a:lnTo>
                  <a:pt x="20356" y="1396999"/>
                </a:lnTo>
                <a:lnTo>
                  <a:pt x="34009" y="1396999"/>
                </a:lnTo>
                <a:lnTo>
                  <a:pt x="72817" y="1422399"/>
                </a:lnTo>
                <a:close/>
              </a:path>
              <a:path w="1810385" h="1765300">
                <a:moveTo>
                  <a:pt x="952308" y="1473199"/>
                </a:moveTo>
                <a:lnTo>
                  <a:pt x="838367" y="1473199"/>
                </a:lnTo>
                <a:lnTo>
                  <a:pt x="935853" y="1460499"/>
                </a:lnTo>
                <a:lnTo>
                  <a:pt x="941761" y="1447799"/>
                </a:lnTo>
                <a:lnTo>
                  <a:pt x="1059522" y="1396999"/>
                </a:lnTo>
                <a:lnTo>
                  <a:pt x="1152588" y="1396999"/>
                </a:lnTo>
                <a:lnTo>
                  <a:pt x="1135468" y="1409699"/>
                </a:lnTo>
                <a:lnTo>
                  <a:pt x="952308" y="1473199"/>
                </a:lnTo>
                <a:close/>
              </a:path>
              <a:path w="1810385" h="1765300">
                <a:moveTo>
                  <a:pt x="1413676" y="1409699"/>
                </a:moveTo>
                <a:lnTo>
                  <a:pt x="1410320" y="1409699"/>
                </a:lnTo>
                <a:lnTo>
                  <a:pt x="1420812" y="1396999"/>
                </a:lnTo>
                <a:lnTo>
                  <a:pt x="1413676" y="1409699"/>
                </a:lnTo>
                <a:close/>
              </a:path>
              <a:path w="1810385" h="1765300">
                <a:moveTo>
                  <a:pt x="458491" y="1574799"/>
                </a:moveTo>
                <a:lnTo>
                  <a:pt x="301617" y="1562099"/>
                </a:lnTo>
                <a:lnTo>
                  <a:pt x="455058" y="1562099"/>
                </a:lnTo>
                <a:lnTo>
                  <a:pt x="164516" y="1536699"/>
                </a:lnTo>
                <a:lnTo>
                  <a:pt x="0" y="1485899"/>
                </a:lnTo>
                <a:lnTo>
                  <a:pt x="0" y="1409699"/>
                </a:lnTo>
                <a:lnTo>
                  <a:pt x="39636" y="1422399"/>
                </a:lnTo>
                <a:lnTo>
                  <a:pt x="139688" y="1460499"/>
                </a:lnTo>
                <a:lnTo>
                  <a:pt x="164929" y="1460499"/>
                </a:lnTo>
                <a:lnTo>
                  <a:pt x="255198" y="1498599"/>
                </a:lnTo>
                <a:lnTo>
                  <a:pt x="514171" y="1549399"/>
                </a:lnTo>
                <a:lnTo>
                  <a:pt x="723221" y="1549399"/>
                </a:lnTo>
                <a:lnTo>
                  <a:pt x="458491" y="1574799"/>
                </a:lnTo>
                <a:close/>
              </a:path>
              <a:path w="1810385" h="1765300">
                <a:moveTo>
                  <a:pt x="1144034" y="1562099"/>
                </a:moveTo>
                <a:lnTo>
                  <a:pt x="1410320" y="1409699"/>
                </a:lnTo>
                <a:lnTo>
                  <a:pt x="1341613" y="1460499"/>
                </a:lnTo>
                <a:lnTo>
                  <a:pt x="1144034" y="1562099"/>
                </a:lnTo>
                <a:close/>
              </a:path>
              <a:path w="1810385" h="1765300">
                <a:moveTo>
                  <a:pt x="723221" y="1549399"/>
                </a:moveTo>
                <a:lnTo>
                  <a:pt x="514171" y="1549399"/>
                </a:lnTo>
                <a:lnTo>
                  <a:pt x="588294" y="1536699"/>
                </a:lnTo>
                <a:lnTo>
                  <a:pt x="491803" y="1523999"/>
                </a:lnTo>
                <a:lnTo>
                  <a:pt x="164929" y="1460499"/>
                </a:lnTo>
                <a:lnTo>
                  <a:pt x="139688" y="1460499"/>
                </a:lnTo>
                <a:lnTo>
                  <a:pt x="58645" y="1422399"/>
                </a:lnTo>
                <a:lnTo>
                  <a:pt x="61705" y="1422399"/>
                </a:lnTo>
                <a:lnTo>
                  <a:pt x="102918" y="1435099"/>
                </a:lnTo>
                <a:lnTo>
                  <a:pt x="214631" y="1435099"/>
                </a:lnTo>
                <a:lnTo>
                  <a:pt x="227007" y="1447799"/>
                </a:lnTo>
                <a:lnTo>
                  <a:pt x="870133" y="1447799"/>
                </a:lnTo>
                <a:lnTo>
                  <a:pt x="838367" y="1473199"/>
                </a:lnTo>
                <a:lnTo>
                  <a:pt x="952308" y="1473199"/>
                </a:lnTo>
                <a:lnTo>
                  <a:pt x="769148" y="1536699"/>
                </a:lnTo>
                <a:lnTo>
                  <a:pt x="723221" y="1549399"/>
                </a:lnTo>
                <a:close/>
              </a:path>
              <a:path w="1810385" h="1765300">
                <a:moveTo>
                  <a:pt x="167521" y="1435099"/>
                </a:moveTo>
                <a:lnTo>
                  <a:pt x="102918" y="1435099"/>
                </a:lnTo>
                <a:lnTo>
                  <a:pt x="72817" y="1422399"/>
                </a:lnTo>
                <a:lnTo>
                  <a:pt x="167521" y="1435099"/>
                </a:lnTo>
                <a:close/>
              </a:path>
              <a:path w="1810385" h="1765300">
                <a:moveTo>
                  <a:pt x="1059545" y="1498599"/>
                </a:moveTo>
                <a:lnTo>
                  <a:pt x="1207832" y="1447799"/>
                </a:lnTo>
                <a:lnTo>
                  <a:pt x="1107582" y="1485899"/>
                </a:lnTo>
                <a:lnTo>
                  <a:pt x="1059545" y="1498599"/>
                </a:lnTo>
                <a:close/>
              </a:path>
              <a:path w="1810385" h="1765300">
                <a:moveTo>
                  <a:pt x="688675" y="1612650"/>
                </a:moveTo>
                <a:lnTo>
                  <a:pt x="785256" y="1587499"/>
                </a:lnTo>
                <a:lnTo>
                  <a:pt x="1059545" y="1498599"/>
                </a:lnTo>
                <a:lnTo>
                  <a:pt x="880558" y="1582436"/>
                </a:lnTo>
                <a:lnTo>
                  <a:pt x="688675" y="1612650"/>
                </a:lnTo>
                <a:close/>
              </a:path>
              <a:path w="1810385" h="1765300">
                <a:moveTo>
                  <a:pt x="345027" y="1625599"/>
                </a:moveTo>
                <a:lnTo>
                  <a:pt x="315129" y="1625599"/>
                </a:lnTo>
                <a:lnTo>
                  <a:pt x="22107" y="1536699"/>
                </a:lnTo>
                <a:lnTo>
                  <a:pt x="29056" y="1523999"/>
                </a:lnTo>
                <a:lnTo>
                  <a:pt x="345027" y="1625599"/>
                </a:lnTo>
                <a:close/>
              </a:path>
              <a:path w="1810385" h="1765300">
                <a:moveTo>
                  <a:pt x="301617" y="1562099"/>
                </a:moveTo>
                <a:lnTo>
                  <a:pt x="202887" y="1562099"/>
                </a:lnTo>
                <a:lnTo>
                  <a:pt x="144743" y="1549399"/>
                </a:lnTo>
                <a:lnTo>
                  <a:pt x="301617" y="1562099"/>
                </a:lnTo>
                <a:close/>
              </a:path>
              <a:path w="1810385" h="1765300">
                <a:moveTo>
                  <a:pt x="273896" y="1650999"/>
                </a:moveTo>
                <a:lnTo>
                  <a:pt x="215949" y="1650999"/>
                </a:lnTo>
                <a:lnTo>
                  <a:pt x="0" y="1587499"/>
                </a:lnTo>
                <a:lnTo>
                  <a:pt x="0" y="1574799"/>
                </a:lnTo>
                <a:lnTo>
                  <a:pt x="99383" y="1612899"/>
                </a:lnTo>
                <a:lnTo>
                  <a:pt x="273896" y="1650999"/>
                </a:lnTo>
                <a:close/>
              </a:path>
              <a:path w="1810385" h="1765300">
                <a:moveTo>
                  <a:pt x="869747" y="1587499"/>
                </a:moveTo>
                <a:lnTo>
                  <a:pt x="880558" y="1582436"/>
                </a:lnTo>
                <a:lnTo>
                  <a:pt x="929055" y="1574799"/>
                </a:lnTo>
                <a:lnTo>
                  <a:pt x="869747" y="1587499"/>
                </a:lnTo>
                <a:close/>
              </a:path>
              <a:path w="1810385" h="1765300">
                <a:moveTo>
                  <a:pt x="687715" y="1612899"/>
                </a:moveTo>
                <a:lnTo>
                  <a:pt x="687088" y="1612899"/>
                </a:lnTo>
                <a:lnTo>
                  <a:pt x="688675" y="1612650"/>
                </a:lnTo>
                <a:lnTo>
                  <a:pt x="687715" y="1612899"/>
                </a:lnTo>
                <a:close/>
              </a:path>
              <a:path w="1810385" h="1765300">
                <a:moveTo>
                  <a:pt x="303014" y="1714499"/>
                </a:moveTo>
                <a:lnTo>
                  <a:pt x="606320" y="1701799"/>
                </a:lnTo>
                <a:lnTo>
                  <a:pt x="943255" y="1650999"/>
                </a:lnTo>
                <a:lnTo>
                  <a:pt x="974208" y="1650999"/>
                </a:lnTo>
                <a:lnTo>
                  <a:pt x="964351" y="1663699"/>
                </a:lnTo>
                <a:lnTo>
                  <a:pt x="877431" y="1663699"/>
                </a:lnTo>
                <a:lnTo>
                  <a:pt x="669386" y="1701799"/>
                </a:lnTo>
                <a:lnTo>
                  <a:pt x="303014" y="1714499"/>
                </a:lnTo>
                <a:close/>
              </a:path>
              <a:path w="1810385" h="1765300">
                <a:moveTo>
                  <a:pt x="322521" y="1765299"/>
                </a:moveTo>
                <a:lnTo>
                  <a:pt x="0" y="1714499"/>
                </a:lnTo>
                <a:lnTo>
                  <a:pt x="477059" y="1752599"/>
                </a:lnTo>
                <a:lnTo>
                  <a:pt x="322521" y="1765299"/>
                </a:lnTo>
                <a:close/>
              </a:path>
              <a:path w="1810385" h="1765300">
                <a:moveTo>
                  <a:pt x="658529" y="1752599"/>
                </a:moveTo>
                <a:lnTo>
                  <a:pt x="489003" y="1752599"/>
                </a:lnTo>
                <a:lnTo>
                  <a:pt x="834648" y="1714499"/>
                </a:lnTo>
                <a:lnTo>
                  <a:pt x="726582" y="1739899"/>
                </a:lnTo>
                <a:lnTo>
                  <a:pt x="658529" y="1752599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020637" y="82550"/>
            <a:ext cx="1020381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100" dirty="0">
                <a:solidFill>
                  <a:srgbClr val="003F58"/>
                </a:solidFill>
                <a:latin typeface="Tahoma"/>
                <a:cs typeface="Tahoma"/>
              </a:rPr>
              <a:t>Оснащение</a:t>
            </a:r>
            <a:r>
              <a:rPr sz="6000" spc="-245" dirty="0">
                <a:solidFill>
                  <a:srgbClr val="003F58"/>
                </a:solidFill>
                <a:latin typeface="Tahoma"/>
                <a:cs typeface="Tahoma"/>
              </a:rPr>
              <a:t> </a:t>
            </a:r>
            <a:r>
              <a:rPr sz="6000" spc="95" dirty="0">
                <a:solidFill>
                  <a:srgbClr val="003F58"/>
                </a:solidFill>
                <a:latin typeface="Tahoma"/>
                <a:cs typeface="Tahoma"/>
              </a:rPr>
              <a:t>лаборатории</a:t>
            </a:r>
            <a:endParaRPr sz="6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712198" cy="1028699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54841" y="4638639"/>
            <a:ext cx="2362199" cy="17525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54841" y="1841018"/>
            <a:ext cx="2314574" cy="22574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54841" y="7085896"/>
            <a:ext cx="2314574" cy="15716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415194" y="372738"/>
            <a:ext cx="7136765" cy="89661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700" spc="-15" dirty="0">
                <a:latin typeface="Roboto"/>
                <a:cs typeface="Roboto"/>
              </a:rPr>
              <a:t>Что</a:t>
            </a:r>
            <a:r>
              <a:rPr sz="5700" spc="-45" dirty="0">
                <a:latin typeface="Roboto"/>
                <a:cs typeface="Roboto"/>
              </a:rPr>
              <a:t> </a:t>
            </a:r>
            <a:r>
              <a:rPr sz="5700" spc="-5" dirty="0">
                <a:latin typeface="Roboto"/>
                <a:cs typeface="Roboto"/>
              </a:rPr>
              <a:t>мы</a:t>
            </a:r>
            <a:r>
              <a:rPr sz="5700" spc="-40" dirty="0">
                <a:latin typeface="Roboto"/>
                <a:cs typeface="Roboto"/>
              </a:rPr>
              <a:t> </a:t>
            </a:r>
            <a:r>
              <a:rPr sz="5700" spc="5" dirty="0">
                <a:latin typeface="Roboto"/>
                <a:cs typeface="Roboto"/>
              </a:rPr>
              <a:t>предлагаем:</a:t>
            </a:r>
            <a:endParaRPr sz="5700">
              <a:latin typeface="Roboto"/>
              <a:cs typeface="Robo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317585" y="2681061"/>
            <a:ext cx="478409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dirty="0">
                <a:solidFill>
                  <a:srgbClr val="FF904D"/>
                </a:solidFill>
                <a:latin typeface="Courier New"/>
                <a:cs typeface="Courier New"/>
              </a:rPr>
              <a:t>Р</a:t>
            </a:r>
            <a:r>
              <a:rPr sz="3400" spc="-155" dirty="0">
                <a:solidFill>
                  <a:srgbClr val="FF904D"/>
                </a:solidFill>
                <a:latin typeface="Courier New"/>
                <a:cs typeface="Courier New"/>
              </a:rPr>
              <a:t>а</a:t>
            </a:r>
            <a:r>
              <a:rPr sz="3400" spc="-430" dirty="0">
                <a:solidFill>
                  <a:srgbClr val="FF904D"/>
                </a:solidFill>
                <a:latin typeface="Courier New"/>
                <a:cs typeface="Courier New"/>
              </a:rPr>
              <a:t>с</a:t>
            </a:r>
            <a:r>
              <a:rPr sz="3400" spc="-265" dirty="0">
                <a:solidFill>
                  <a:srgbClr val="FF904D"/>
                </a:solidFill>
                <a:latin typeface="Courier New"/>
                <a:cs typeface="Courier New"/>
              </a:rPr>
              <a:t>х</a:t>
            </a:r>
            <a:r>
              <a:rPr sz="3400" spc="5" dirty="0">
                <a:solidFill>
                  <a:srgbClr val="FF904D"/>
                </a:solidFill>
                <a:latin typeface="Courier New"/>
                <a:cs typeface="Courier New"/>
              </a:rPr>
              <a:t>о</a:t>
            </a:r>
            <a:r>
              <a:rPr sz="3400" spc="-105" dirty="0">
                <a:solidFill>
                  <a:srgbClr val="FF904D"/>
                </a:solidFill>
                <a:latin typeface="Courier New"/>
                <a:cs typeface="Courier New"/>
              </a:rPr>
              <a:t>д</a:t>
            </a:r>
            <a:r>
              <a:rPr sz="3400" spc="105" dirty="0">
                <a:solidFill>
                  <a:srgbClr val="FF904D"/>
                </a:solidFill>
                <a:latin typeface="Courier New"/>
                <a:cs typeface="Courier New"/>
              </a:rPr>
              <a:t>н</a:t>
            </a:r>
            <a:r>
              <a:rPr sz="3400" spc="570" dirty="0">
                <a:solidFill>
                  <a:srgbClr val="FF904D"/>
                </a:solidFill>
                <a:latin typeface="Courier New"/>
                <a:cs typeface="Courier New"/>
              </a:rPr>
              <a:t>ы</a:t>
            </a:r>
            <a:r>
              <a:rPr sz="3400" spc="-135" dirty="0">
                <a:solidFill>
                  <a:srgbClr val="FF904D"/>
                </a:solidFill>
                <a:latin typeface="Courier New"/>
                <a:cs typeface="Courier New"/>
              </a:rPr>
              <a:t>е</a:t>
            </a:r>
            <a:r>
              <a:rPr sz="3400" spc="-1160" dirty="0">
                <a:solidFill>
                  <a:srgbClr val="FF904D"/>
                </a:solidFill>
                <a:latin typeface="Courier New"/>
                <a:cs typeface="Courier New"/>
              </a:rPr>
              <a:t> </a:t>
            </a:r>
            <a:r>
              <a:rPr sz="3400" spc="450" dirty="0">
                <a:solidFill>
                  <a:srgbClr val="FF904D"/>
                </a:solidFill>
                <a:latin typeface="Courier New"/>
                <a:cs typeface="Courier New"/>
              </a:rPr>
              <a:t>м</a:t>
            </a:r>
            <a:r>
              <a:rPr sz="3400" spc="-155" dirty="0">
                <a:solidFill>
                  <a:srgbClr val="FF904D"/>
                </a:solidFill>
                <a:latin typeface="Courier New"/>
                <a:cs typeface="Courier New"/>
              </a:rPr>
              <a:t>а</a:t>
            </a:r>
            <a:r>
              <a:rPr sz="3400" spc="-459" dirty="0">
                <a:solidFill>
                  <a:srgbClr val="FF904D"/>
                </a:solidFill>
                <a:latin typeface="Courier New"/>
                <a:cs typeface="Courier New"/>
              </a:rPr>
              <a:t>т</a:t>
            </a:r>
            <a:r>
              <a:rPr sz="3400" spc="-140" dirty="0">
                <a:solidFill>
                  <a:srgbClr val="FF904D"/>
                </a:solidFill>
                <a:latin typeface="Courier New"/>
                <a:cs typeface="Courier New"/>
              </a:rPr>
              <a:t>е</a:t>
            </a:r>
            <a:r>
              <a:rPr sz="3400" spc="35" dirty="0">
                <a:solidFill>
                  <a:srgbClr val="FF904D"/>
                </a:solidFill>
                <a:latin typeface="Courier New"/>
                <a:cs typeface="Courier New"/>
              </a:rPr>
              <a:t>р</a:t>
            </a:r>
            <a:r>
              <a:rPr sz="3400" spc="105" dirty="0">
                <a:solidFill>
                  <a:srgbClr val="FF904D"/>
                </a:solidFill>
                <a:latin typeface="Courier New"/>
                <a:cs typeface="Courier New"/>
              </a:rPr>
              <a:t>и</a:t>
            </a:r>
            <a:r>
              <a:rPr sz="3400" spc="-155" dirty="0">
                <a:solidFill>
                  <a:srgbClr val="FF904D"/>
                </a:solidFill>
                <a:latin typeface="Courier New"/>
                <a:cs typeface="Courier New"/>
              </a:rPr>
              <a:t>а</a:t>
            </a:r>
            <a:r>
              <a:rPr sz="3400" spc="-105" dirty="0">
                <a:solidFill>
                  <a:srgbClr val="FF904D"/>
                </a:solidFill>
                <a:latin typeface="Courier New"/>
                <a:cs typeface="Courier New"/>
              </a:rPr>
              <a:t>л</a:t>
            </a:r>
            <a:r>
              <a:rPr sz="3400" spc="575" dirty="0">
                <a:solidFill>
                  <a:srgbClr val="FF904D"/>
                </a:solidFill>
                <a:latin typeface="Courier New"/>
                <a:cs typeface="Courier New"/>
              </a:rPr>
              <a:t>ы</a:t>
            </a:r>
            <a:endParaRPr sz="34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307912" y="5228353"/>
            <a:ext cx="5527040" cy="3498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-65" dirty="0">
                <a:solidFill>
                  <a:srgbClr val="FF904D"/>
                </a:solidFill>
                <a:latin typeface="Courier New"/>
                <a:cs typeface="Courier New"/>
              </a:rPr>
              <a:t>Курьер</a:t>
            </a:r>
            <a:endParaRPr sz="34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4600">
              <a:latin typeface="Courier New"/>
              <a:cs typeface="Courier New"/>
            </a:endParaRPr>
          </a:p>
          <a:p>
            <a:pPr marL="12700" marR="5080">
              <a:lnSpc>
                <a:spcPct val="115799"/>
              </a:lnSpc>
              <a:spcBef>
                <a:spcPts val="3875"/>
              </a:spcBef>
            </a:pPr>
            <a:r>
              <a:rPr sz="3400" spc="65" dirty="0">
                <a:solidFill>
                  <a:srgbClr val="FF904D"/>
                </a:solidFill>
                <a:latin typeface="Courier New"/>
                <a:cs typeface="Courier New"/>
              </a:rPr>
              <a:t>У</a:t>
            </a:r>
            <a:r>
              <a:rPr sz="3400" spc="-105" dirty="0">
                <a:solidFill>
                  <a:srgbClr val="FF904D"/>
                </a:solidFill>
                <a:latin typeface="Courier New"/>
                <a:cs typeface="Courier New"/>
              </a:rPr>
              <a:t>д</a:t>
            </a:r>
            <a:r>
              <a:rPr sz="3400" spc="5" dirty="0">
                <a:solidFill>
                  <a:srgbClr val="FF904D"/>
                </a:solidFill>
                <a:latin typeface="Courier New"/>
                <a:cs typeface="Courier New"/>
              </a:rPr>
              <a:t>о</a:t>
            </a:r>
            <a:r>
              <a:rPr sz="3400" spc="-20" dirty="0">
                <a:solidFill>
                  <a:srgbClr val="FF904D"/>
                </a:solidFill>
                <a:latin typeface="Courier New"/>
                <a:cs typeface="Courier New"/>
              </a:rPr>
              <a:t>б</a:t>
            </a:r>
            <a:r>
              <a:rPr sz="3400" spc="105" dirty="0">
                <a:solidFill>
                  <a:srgbClr val="FF904D"/>
                </a:solidFill>
                <a:latin typeface="Courier New"/>
                <a:cs typeface="Courier New"/>
              </a:rPr>
              <a:t>н</a:t>
            </a:r>
            <a:r>
              <a:rPr sz="3400" spc="-155" dirty="0">
                <a:solidFill>
                  <a:srgbClr val="FF904D"/>
                </a:solidFill>
                <a:latin typeface="Courier New"/>
                <a:cs typeface="Courier New"/>
              </a:rPr>
              <a:t>ая</a:t>
            </a:r>
            <a:r>
              <a:rPr sz="3400" spc="-1160" dirty="0">
                <a:solidFill>
                  <a:srgbClr val="FF904D"/>
                </a:solidFill>
                <a:latin typeface="Courier New"/>
                <a:cs typeface="Courier New"/>
              </a:rPr>
              <a:t> </a:t>
            </a:r>
            <a:r>
              <a:rPr sz="3400" spc="65" dirty="0">
                <a:solidFill>
                  <a:srgbClr val="FF904D"/>
                </a:solidFill>
                <a:latin typeface="Courier New"/>
                <a:cs typeface="Courier New"/>
              </a:rPr>
              <a:t>п</a:t>
            </a:r>
            <a:r>
              <a:rPr sz="3400" spc="35" dirty="0">
                <a:solidFill>
                  <a:srgbClr val="FF904D"/>
                </a:solidFill>
                <a:latin typeface="Courier New"/>
                <a:cs typeface="Courier New"/>
              </a:rPr>
              <a:t>р</a:t>
            </a:r>
            <a:r>
              <a:rPr sz="3400" spc="5" dirty="0">
                <a:solidFill>
                  <a:srgbClr val="FF904D"/>
                </a:solidFill>
                <a:latin typeface="Courier New"/>
                <a:cs typeface="Courier New"/>
              </a:rPr>
              <a:t>о</a:t>
            </a:r>
            <a:r>
              <a:rPr sz="3400" spc="-590" dirty="0">
                <a:solidFill>
                  <a:srgbClr val="FF904D"/>
                </a:solidFill>
                <a:latin typeface="Courier New"/>
                <a:cs typeface="Courier New"/>
              </a:rPr>
              <a:t>г</a:t>
            </a:r>
            <a:r>
              <a:rPr sz="3400" spc="35" dirty="0">
                <a:solidFill>
                  <a:srgbClr val="FF904D"/>
                </a:solidFill>
                <a:latin typeface="Courier New"/>
                <a:cs typeface="Courier New"/>
              </a:rPr>
              <a:t>р</a:t>
            </a:r>
            <a:r>
              <a:rPr sz="3400" spc="-155" dirty="0">
                <a:solidFill>
                  <a:srgbClr val="FF904D"/>
                </a:solidFill>
                <a:latin typeface="Courier New"/>
                <a:cs typeface="Courier New"/>
              </a:rPr>
              <a:t>а</a:t>
            </a:r>
            <a:r>
              <a:rPr sz="3400" spc="450" dirty="0">
                <a:solidFill>
                  <a:srgbClr val="FF904D"/>
                </a:solidFill>
                <a:latin typeface="Courier New"/>
                <a:cs typeface="Courier New"/>
              </a:rPr>
              <a:t>мм</a:t>
            </a:r>
            <a:r>
              <a:rPr sz="3400" spc="-150" dirty="0">
                <a:solidFill>
                  <a:srgbClr val="FF904D"/>
                </a:solidFill>
                <a:latin typeface="Courier New"/>
                <a:cs typeface="Courier New"/>
              </a:rPr>
              <a:t>а</a:t>
            </a:r>
            <a:r>
              <a:rPr sz="3400" spc="-1160" dirty="0">
                <a:solidFill>
                  <a:srgbClr val="FF904D"/>
                </a:solidFill>
                <a:latin typeface="Courier New"/>
                <a:cs typeface="Courier New"/>
              </a:rPr>
              <a:t> </a:t>
            </a:r>
            <a:r>
              <a:rPr sz="3400" spc="-105" dirty="0">
                <a:solidFill>
                  <a:srgbClr val="FF904D"/>
                </a:solidFill>
                <a:latin typeface="Courier New"/>
                <a:cs typeface="Courier New"/>
              </a:rPr>
              <a:t>дл</a:t>
            </a:r>
            <a:r>
              <a:rPr sz="3400" spc="-155" dirty="0">
                <a:solidFill>
                  <a:srgbClr val="FF904D"/>
                </a:solidFill>
                <a:latin typeface="Courier New"/>
                <a:cs typeface="Courier New"/>
              </a:rPr>
              <a:t>я  </a:t>
            </a:r>
            <a:r>
              <a:rPr sz="3400" spc="5" dirty="0">
                <a:solidFill>
                  <a:srgbClr val="FF904D"/>
                </a:solidFill>
                <a:latin typeface="Courier New"/>
                <a:cs typeface="Courier New"/>
              </a:rPr>
              <a:t>о</a:t>
            </a:r>
            <a:r>
              <a:rPr sz="3400" spc="-459" dirty="0">
                <a:solidFill>
                  <a:srgbClr val="FF904D"/>
                </a:solidFill>
                <a:latin typeface="Courier New"/>
                <a:cs typeface="Courier New"/>
              </a:rPr>
              <a:t>т</a:t>
            </a:r>
            <a:r>
              <a:rPr sz="3400" spc="-430" dirty="0">
                <a:solidFill>
                  <a:srgbClr val="FF904D"/>
                </a:solidFill>
                <a:latin typeface="Courier New"/>
                <a:cs typeface="Courier New"/>
              </a:rPr>
              <a:t>с</a:t>
            </a:r>
            <a:r>
              <a:rPr sz="3400" spc="-105" dirty="0">
                <a:solidFill>
                  <a:srgbClr val="FF904D"/>
                </a:solidFill>
                <a:latin typeface="Courier New"/>
                <a:cs typeface="Courier New"/>
              </a:rPr>
              <a:t>л</a:t>
            </a:r>
            <a:r>
              <a:rPr sz="3400" spc="-140" dirty="0">
                <a:solidFill>
                  <a:srgbClr val="FF904D"/>
                </a:solidFill>
                <a:latin typeface="Courier New"/>
                <a:cs typeface="Courier New"/>
              </a:rPr>
              <a:t>е</a:t>
            </a:r>
            <a:r>
              <a:rPr sz="3400" spc="455" dirty="0">
                <a:solidFill>
                  <a:srgbClr val="FF904D"/>
                </a:solidFill>
                <a:latin typeface="Courier New"/>
                <a:cs typeface="Courier New"/>
              </a:rPr>
              <a:t>ж</a:t>
            </a:r>
            <a:r>
              <a:rPr sz="3400" spc="105" dirty="0">
                <a:solidFill>
                  <a:srgbClr val="FF904D"/>
                </a:solidFill>
                <a:latin typeface="Courier New"/>
                <a:cs typeface="Courier New"/>
              </a:rPr>
              <a:t>и</a:t>
            </a:r>
            <a:r>
              <a:rPr sz="3400" spc="-114" dirty="0">
                <a:solidFill>
                  <a:srgbClr val="FF904D"/>
                </a:solidFill>
                <a:latin typeface="Courier New"/>
                <a:cs typeface="Courier New"/>
              </a:rPr>
              <a:t>в</a:t>
            </a:r>
            <a:r>
              <a:rPr sz="3400" spc="-155" dirty="0">
                <a:solidFill>
                  <a:srgbClr val="FF904D"/>
                </a:solidFill>
                <a:latin typeface="Courier New"/>
                <a:cs typeface="Courier New"/>
              </a:rPr>
              <a:t>а</a:t>
            </a:r>
            <a:r>
              <a:rPr sz="3400" spc="105" dirty="0">
                <a:solidFill>
                  <a:srgbClr val="FF904D"/>
                </a:solidFill>
                <a:latin typeface="Courier New"/>
                <a:cs typeface="Courier New"/>
              </a:rPr>
              <a:t>ни</a:t>
            </a:r>
            <a:r>
              <a:rPr sz="3400" spc="-155" dirty="0">
                <a:solidFill>
                  <a:srgbClr val="FF904D"/>
                </a:solidFill>
                <a:latin typeface="Courier New"/>
                <a:cs typeface="Courier New"/>
              </a:rPr>
              <a:t>я</a:t>
            </a:r>
            <a:r>
              <a:rPr sz="3400" spc="-1160" dirty="0">
                <a:solidFill>
                  <a:srgbClr val="FF904D"/>
                </a:solidFill>
                <a:latin typeface="Courier New"/>
                <a:cs typeface="Courier New"/>
              </a:rPr>
              <a:t> </a:t>
            </a:r>
            <a:r>
              <a:rPr sz="3400" spc="-590" dirty="0">
                <a:solidFill>
                  <a:srgbClr val="FF904D"/>
                </a:solidFill>
                <a:latin typeface="Courier New"/>
                <a:cs typeface="Courier New"/>
              </a:rPr>
              <a:t>г</a:t>
            </a:r>
            <a:r>
              <a:rPr sz="3400" spc="5" dirty="0">
                <a:solidFill>
                  <a:srgbClr val="FF904D"/>
                </a:solidFill>
                <a:latin typeface="Courier New"/>
                <a:cs typeface="Courier New"/>
              </a:rPr>
              <a:t>о</a:t>
            </a:r>
            <a:r>
              <a:rPr sz="3400" spc="-459" dirty="0">
                <a:solidFill>
                  <a:srgbClr val="FF904D"/>
                </a:solidFill>
                <a:latin typeface="Courier New"/>
                <a:cs typeface="Courier New"/>
              </a:rPr>
              <a:t>т</a:t>
            </a:r>
            <a:r>
              <a:rPr sz="3400" spc="5" dirty="0">
                <a:solidFill>
                  <a:srgbClr val="FF904D"/>
                </a:solidFill>
                <a:latin typeface="Courier New"/>
                <a:cs typeface="Courier New"/>
              </a:rPr>
              <a:t>о</a:t>
            </a:r>
            <a:r>
              <a:rPr sz="3400" spc="-114" dirty="0">
                <a:solidFill>
                  <a:srgbClr val="FF904D"/>
                </a:solidFill>
                <a:latin typeface="Courier New"/>
                <a:cs typeface="Courier New"/>
              </a:rPr>
              <a:t>в</a:t>
            </a:r>
            <a:r>
              <a:rPr sz="3400" spc="105" dirty="0">
                <a:solidFill>
                  <a:srgbClr val="FF904D"/>
                </a:solidFill>
                <a:latin typeface="Courier New"/>
                <a:cs typeface="Courier New"/>
              </a:rPr>
              <a:t>н</a:t>
            </a:r>
            <a:r>
              <a:rPr sz="3400" spc="5" dirty="0">
                <a:solidFill>
                  <a:srgbClr val="FF904D"/>
                </a:solidFill>
                <a:latin typeface="Courier New"/>
                <a:cs typeface="Courier New"/>
              </a:rPr>
              <a:t>о</a:t>
            </a:r>
            <a:r>
              <a:rPr sz="3400" spc="-430" dirty="0">
                <a:solidFill>
                  <a:srgbClr val="FF904D"/>
                </a:solidFill>
                <a:latin typeface="Courier New"/>
                <a:cs typeface="Courier New"/>
              </a:rPr>
              <a:t>с</a:t>
            </a:r>
            <a:r>
              <a:rPr sz="3400" spc="-459" dirty="0">
                <a:solidFill>
                  <a:srgbClr val="FF904D"/>
                </a:solidFill>
                <a:latin typeface="Courier New"/>
                <a:cs typeface="Courier New"/>
              </a:rPr>
              <a:t>т</a:t>
            </a:r>
            <a:r>
              <a:rPr sz="3400" spc="110" dirty="0">
                <a:solidFill>
                  <a:srgbClr val="FF904D"/>
                </a:solidFill>
                <a:latin typeface="Courier New"/>
                <a:cs typeface="Courier New"/>
              </a:rPr>
              <a:t>и  </a:t>
            </a:r>
            <a:r>
              <a:rPr sz="3400" spc="-110" dirty="0">
                <a:solidFill>
                  <a:srgbClr val="FF904D"/>
                </a:solidFill>
                <a:latin typeface="Courier New"/>
                <a:cs typeface="Courier New"/>
              </a:rPr>
              <a:t>исследования</a:t>
            </a:r>
            <a:endParaRPr sz="3400">
              <a:latin typeface="Courier New"/>
              <a:cs typeface="Courier New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000111" y="7686178"/>
            <a:ext cx="2287888" cy="260082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43562" y="0"/>
            <a:ext cx="4183142" cy="21306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1"/>
              <a:ext cx="8981440" cy="10287000"/>
            </a:xfrm>
            <a:custGeom>
              <a:avLst/>
              <a:gdLst/>
              <a:ahLst/>
              <a:cxnLst/>
              <a:rect l="l" t="t" r="r" b="b"/>
              <a:pathLst>
                <a:path w="8981440" h="10287000">
                  <a:moveTo>
                    <a:pt x="0" y="0"/>
                  </a:moveTo>
                  <a:lnTo>
                    <a:pt x="8981094" y="0"/>
                  </a:lnTo>
                  <a:lnTo>
                    <a:pt x="8981094" y="10286999"/>
                  </a:lnTo>
                  <a:lnTo>
                    <a:pt x="0" y="10286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73213" y="1733307"/>
              <a:ext cx="676275" cy="821055"/>
            </a:xfrm>
            <a:custGeom>
              <a:avLst/>
              <a:gdLst/>
              <a:ahLst/>
              <a:cxnLst/>
              <a:rect l="l" t="t" r="r" b="b"/>
              <a:pathLst>
                <a:path w="676275" h="821055">
                  <a:moveTo>
                    <a:pt x="595363" y="482727"/>
                  </a:moveTo>
                  <a:lnTo>
                    <a:pt x="591210" y="436537"/>
                  </a:lnTo>
                  <a:lnTo>
                    <a:pt x="579234" y="393014"/>
                  </a:lnTo>
                  <a:lnTo>
                    <a:pt x="562597" y="358025"/>
                  </a:lnTo>
                  <a:lnTo>
                    <a:pt x="562597" y="466636"/>
                  </a:lnTo>
                  <a:lnTo>
                    <a:pt x="538200" y="466636"/>
                  </a:lnTo>
                  <a:lnTo>
                    <a:pt x="530999" y="473837"/>
                  </a:lnTo>
                  <a:lnTo>
                    <a:pt x="530999" y="491617"/>
                  </a:lnTo>
                  <a:lnTo>
                    <a:pt x="538200" y="498817"/>
                  </a:lnTo>
                  <a:lnTo>
                    <a:pt x="562597" y="498817"/>
                  </a:lnTo>
                  <a:lnTo>
                    <a:pt x="556945" y="535419"/>
                  </a:lnTo>
                  <a:lnTo>
                    <a:pt x="545642" y="569849"/>
                  </a:lnTo>
                  <a:lnTo>
                    <a:pt x="529196" y="601599"/>
                  </a:lnTo>
                  <a:lnTo>
                    <a:pt x="508101" y="630161"/>
                  </a:lnTo>
                  <a:lnTo>
                    <a:pt x="497192" y="619264"/>
                  </a:lnTo>
                  <a:lnTo>
                    <a:pt x="491871" y="615734"/>
                  </a:lnTo>
                  <a:lnTo>
                    <a:pt x="485825" y="614553"/>
                  </a:lnTo>
                  <a:lnTo>
                    <a:pt x="479767" y="615734"/>
                  </a:lnTo>
                  <a:lnTo>
                    <a:pt x="474446" y="619264"/>
                  </a:lnTo>
                  <a:lnTo>
                    <a:pt x="470903" y="624586"/>
                  </a:lnTo>
                  <a:lnTo>
                    <a:pt x="469722" y="630643"/>
                  </a:lnTo>
                  <a:lnTo>
                    <a:pt x="470903" y="636701"/>
                  </a:lnTo>
                  <a:lnTo>
                    <a:pt x="474446" y="642023"/>
                  </a:lnTo>
                  <a:lnTo>
                    <a:pt x="485343" y="652919"/>
                  </a:lnTo>
                  <a:lnTo>
                    <a:pt x="456768" y="674014"/>
                  </a:lnTo>
                  <a:lnTo>
                    <a:pt x="425030" y="690460"/>
                  </a:lnTo>
                  <a:lnTo>
                    <a:pt x="390601" y="701763"/>
                  </a:lnTo>
                  <a:lnTo>
                    <a:pt x="353999" y="707415"/>
                  </a:lnTo>
                  <a:lnTo>
                    <a:pt x="353999" y="683018"/>
                  </a:lnTo>
                  <a:lnTo>
                    <a:pt x="346786" y="675817"/>
                  </a:lnTo>
                  <a:lnTo>
                    <a:pt x="329018" y="675817"/>
                  </a:lnTo>
                  <a:lnTo>
                    <a:pt x="321818" y="683018"/>
                  </a:lnTo>
                  <a:lnTo>
                    <a:pt x="321818" y="707415"/>
                  </a:lnTo>
                  <a:lnTo>
                    <a:pt x="285216" y="701763"/>
                  </a:lnTo>
                  <a:lnTo>
                    <a:pt x="250786" y="690460"/>
                  </a:lnTo>
                  <a:lnTo>
                    <a:pt x="219036" y="674014"/>
                  </a:lnTo>
                  <a:lnTo>
                    <a:pt x="190474" y="652919"/>
                  </a:lnTo>
                  <a:lnTo>
                    <a:pt x="201371" y="642023"/>
                  </a:lnTo>
                  <a:lnTo>
                    <a:pt x="204901" y="636701"/>
                  </a:lnTo>
                  <a:lnTo>
                    <a:pt x="206082" y="630643"/>
                  </a:lnTo>
                  <a:lnTo>
                    <a:pt x="205994" y="630161"/>
                  </a:lnTo>
                  <a:lnTo>
                    <a:pt x="204901" y="624586"/>
                  </a:lnTo>
                  <a:lnTo>
                    <a:pt x="201371" y="619264"/>
                  </a:lnTo>
                  <a:lnTo>
                    <a:pt x="196049" y="615734"/>
                  </a:lnTo>
                  <a:lnTo>
                    <a:pt x="189992" y="614553"/>
                  </a:lnTo>
                  <a:lnTo>
                    <a:pt x="183934" y="615734"/>
                  </a:lnTo>
                  <a:lnTo>
                    <a:pt x="178612" y="619264"/>
                  </a:lnTo>
                  <a:lnTo>
                    <a:pt x="167716" y="630161"/>
                  </a:lnTo>
                  <a:lnTo>
                    <a:pt x="146621" y="601599"/>
                  </a:lnTo>
                  <a:lnTo>
                    <a:pt x="130162" y="569849"/>
                  </a:lnTo>
                  <a:lnTo>
                    <a:pt x="118859" y="535419"/>
                  </a:lnTo>
                  <a:lnTo>
                    <a:pt x="113207" y="498817"/>
                  </a:lnTo>
                  <a:lnTo>
                    <a:pt x="137604" y="498817"/>
                  </a:lnTo>
                  <a:lnTo>
                    <a:pt x="144818" y="491617"/>
                  </a:lnTo>
                  <a:lnTo>
                    <a:pt x="144818" y="473837"/>
                  </a:lnTo>
                  <a:lnTo>
                    <a:pt x="137604" y="466636"/>
                  </a:lnTo>
                  <a:lnTo>
                    <a:pt x="113207" y="466636"/>
                  </a:lnTo>
                  <a:lnTo>
                    <a:pt x="118872" y="430034"/>
                  </a:lnTo>
                  <a:lnTo>
                    <a:pt x="130162" y="395605"/>
                  </a:lnTo>
                  <a:lnTo>
                    <a:pt x="146621" y="363855"/>
                  </a:lnTo>
                  <a:lnTo>
                    <a:pt x="167716" y="335292"/>
                  </a:lnTo>
                  <a:lnTo>
                    <a:pt x="178612" y="346189"/>
                  </a:lnTo>
                  <a:lnTo>
                    <a:pt x="183934" y="349719"/>
                  </a:lnTo>
                  <a:lnTo>
                    <a:pt x="189992" y="350901"/>
                  </a:lnTo>
                  <a:lnTo>
                    <a:pt x="196037" y="349732"/>
                  </a:lnTo>
                  <a:lnTo>
                    <a:pt x="201371" y="346189"/>
                  </a:lnTo>
                  <a:lnTo>
                    <a:pt x="204901" y="340868"/>
                  </a:lnTo>
                  <a:lnTo>
                    <a:pt x="205994" y="335292"/>
                  </a:lnTo>
                  <a:lnTo>
                    <a:pt x="206082" y="334810"/>
                  </a:lnTo>
                  <a:lnTo>
                    <a:pt x="204901" y="328752"/>
                  </a:lnTo>
                  <a:lnTo>
                    <a:pt x="201371" y="323430"/>
                  </a:lnTo>
                  <a:lnTo>
                    <a:pt x="190474" y="312534"/>
                  </a:lnTo>
                  <a:lnTo>
                    <a:pt x="219036" y="291439"/>
                  </a:lnTo>
                  <a:lnTo>
                    <a:pt x="250786" y="274993"/>
                  </a:lnTo>
                  <a:lnTo>
                    <a:pt x="285216" y="263690"/>
                  </a:lnTo>
                  <a:lnTo>
                    <a:pt x="321818" y="258038"/>
                  </a:lnTo>
                  <a:lnTo>
                    <a:pt x="321818" y="282435"/>
                  </a:lnTo>
                  <a:lnTo>
                    <a:pt x="329018" y="289636"/>
                  </a:lnTo>
                  <a:lnTo>
                    <a:pt x="346786" y="289636"/>
                  </a:lnTo>
                  <a:lnTo>
                    <a:pt x="353999" y="282435"/>
                  </a:lnTo>
                  <a:lnTo>
                    <a:pt x="353999" y="258038"/>
                  </a:lnTo>
                  <a:lnTo>
                    <a:pt x="390601" y="263690"/>
                  </a:lnTo>
                  <a:lnTo>
                    <a:pt x="425030" y="274993"/>
                  </a:lnTo>
                  <a:lnTo>
                    <a:pt x="456780" y="291439"/>
                  </a:lnTo>
                  <a:lnTo>
                    <a:pt x="485343" y="312534"/>
                  </a:lnTo>
                  <a:lnTo>
                    <a:pt x="474446" y="323430"/>
                  </a:lnTo>
                  <a:lnTo>
                    <a:pt x="470903" y="328752"/>
                  </a:lnTo>
                  <a:lnTo>
                    <a:pt x="469722" y="334810"/>
                  </a:lnTo>
                  <a:lnTo>
                    <a:pt x="470903" y="340868"/>
                  </a:lnTo>
                  <a:lnTo>
                    <a:pt x="474446" y="346189"/>
                  </a:lnTo>
                  <a:lnTo>
                    <a:pt x="479767" y="349719"/>
                  </a:lnTo>
                  <a:lnTo>
                    <a:pt x="485813" y="350901"/>
                  </a:lnTo>
                  <a:lnTo>
                    <a:pt x="491858" y="349732"/>
                  </a:lnTo>
                  <a:lnTo>
                    <a:pt x="497192" y="346189"/>
                  </a:lnTo>
                  <a:lnTo>
                    <a:pt x="508101" y="335292"/>
                  </a:lnTo>
                  <a:lnTo>
                    <a:pt x="529196" y="363855"/>
                  </a:lnTo>
                  <a:lnTo>
                    <a:pt x="545642" y="395605"/>
                  </a:lnTo>
                  <a:lnTo>
                    <a:pt x="556945" y="430034"/>
                  </a:lnTo>
                  <a:lnTo>
                    <a:pt x="562597" y="466636"/>
                  </a:lnTo>
                  <a:lnTo>
                    <a:pt x="562597" y="358025"/>
                  </a:lnTo>
                  <a:lnTo>
                    <a:pt x="560171" y="352920"/>
                  </a:lnTo>
                  <a:lnTo>
                    <a:pt x="547700" y="335292"/>
                  </a:lnTo>
                  <a:lnTo>
                    <a:pt x="534746" y="316979"/>
                  </a:lnTo>
                  <a:lnTo>
                    <a:pt x="503694" y="285927"/>
                  </a:lnTo>
                  <a:lnTo>
                    <a:pt x="467753" y="260489"/>
                  </a:lnTo>
                  <a:lnTo>
                    <a:pt x="462597" y="258038"/>
                  </a:lnTo>
                  <a:lnTo>
                    <a:pt x="427659" y="241414"/>
                  </a:lnTo>
                  <a:lnTo>
                    <a:pt x="384136" y="229425"/>
                  </a:lnTo>
                  <a:lnTo>
                    <a:pt x="337908" y="225272"/>
                  </a:lnTo>
                  <a:lnTo>
                    <a:pt x="291706" y="229425"/>
                  </a:lnTo>
                  <a:lnTo>
                    <a:pt x="248196" y="241401"/>
                  </a:lnTo>
                  <a:lnTo>
                    <a:pt x="208102" y="260464"/>
                  </a:lnTo>
                  <a:lnTo>
                    <a:pt x="172161" y="285889"/>
                  </a:lnTo>
                  <a:lnTo>
                    <a:pt x="141097" y="316941"/>
                  </a:lnTo>
                  <a:lnTo>
                    <a:pt x="115671" y="352869"/>
                  </a:lnTo>
                  <a:lnTo>
                    <a:pt x="96596" y="392976"/>
                  </a:lnTo>
                  <a:lnTo>
                    <a:pt x="84607" y="436499"/>
                  </a:lnTo>
                  <a:lnTo>
                    <a:pt x="80454" y="482727"/>
                  </a:lnTo>
                  <a:lnTo>
                    <a:pt x="84607" y="528929"/>
                  </a:lnTo>
                  <a:lnTo>
                    <a:pt x="96583" y="572439"/>
                  </a:lnTo>
                  <a:lnTo>
                    <a:pt x="115646" y="612546"/>
                  </a:lnTo>
                  <a:lnTo>
                    <a:pt x="141071" y="648487"/>
                  </a:lnTo>
                  <a:lnTo>
                    <a:pt x="172123" y="679538"/>
                  </a:lnTo>
                  <a:lnTo>
                    <a:pt x="208064" y="704964"/>
                  </a:lnTo>
                  <a:lnTo>
                    <a:pt x="248158" y="724039"/>
                  </a:lnTo>
                  <a:lnTo>
                    <a:pt x="291680" y="736028"/>
                  </a:lnTo>
                  <a:lnTo>
                    <a:pt x="337908" y="740181"/>
                  </a:lnTo>
                  <a:lnTo>
                    <a:pt x="384111" y="736028"/>
                  </a:lnTo>
                  <a:lnTo>
                    <a:pt x="427621" y="724052"/>
                  </a:lnTo>
                  <a:lnTo>
                    <a:pt x="462597" y="707415"/>
                  </a:lnTo>
                  <a:lnTo>
                    <a:pt x="467715" y="704989"/>
                  </a:lnTo>
                  <a:lnTo>
                    <a:pt x="503656" y="679564"/>
                  </a:lnTo>
                  <a:lnTo>
                    <a:pt x="534720" y="648512"/>
                  </a:lnTo>
                  <a:lnTo>
                    <a:pt x="547700" y="630161"/>
                  </a:lnTo>
                  <a:lnTo>
                    <a:pt x="560146" y="612571"/>
                  </a:lnTo>
                  <a:lnTo>
                    <a:pt x="579221" y="572477"/>
                  </a:lnTo>
                  <a:lnTo>
                    <a:pt x="591197" y="528942"/>
                  </a:lnTo>
                  <a:lnTo>
                    <a:pt x="595363" y="482727"/>
                  </a:lnTo>
                  <a:close/>
                </a:path>
                <a:path w="676275" h="821055">
                  <a:moveTo>
                    <a:pt x="675817" y="482727"/>
                  </a:moveTo>
                  <a:lnTo>
                    <a:pt x="671576" y="429183"/>
                  </a:lnTo>
                  <a:lnTo>
                    <a:pt x="659295" y="378282"/>
                  </a:lnTo>
                  <a:lnTo>
                    <a:pt x="643636" y="340372"/>
                  </a:lnTo>
                  <a:lnTo>
                    <a:pt x="643636" y="482727"/>
                  </a:lnTo>
                  <a:lnTo>
                    <a:pt x="639622" y="532257"/>
                  </a:lnTo>
                  <a:lnTo>
                    <a:pt x="628027" y="579259"/>
                  </a:lnTo>
                  <a:lnTo>
                    <a:pt x="609460" y="623112"/>
                  </a:lnTo>
                  <a:lnTo>
                    <a:pt x="584568" y="663168"/>
                  </a:lnTo>
                  <a:lnTo>
                    <a:pt x="553986" y="698804"/>
                  </a:lnTo>
                  <a:lnTo>
                    <a:pt x="518350" y="729386"/>
                  </a:lnTo>
                  <a:lnTo>
                    <a:pt x="478282" y="754278"/>
                  </a:lnTo>
                  <a:lnTo>
                    <a:pt x="434441" y="772845"/>
                  </a:lnTo>
                  <a:lnTo>
                    <a:pt x="387426" y="784440"/>
                  </a:lnTo>
                  <a:lnTo>
                    <a:pt x="337908" y="788454"/>
                  </a:lnTo>
                  <a:lnTo>
                    <a:pt x="288378" y="784440"/>
                  </a:lnTo>
                  <a:lnTo>
                    <a:pt x="241376" y="772845"/>
                  </a:lnTo>
                  <a:lnTo>
                    <a:pt x="197523" y="754278"/>
                  </a:lnTo>
                  <a:lnTo>
                    <a:pt x="157467" y="729386"/>
                  </a:lnTo>
                  <a:lnTo>
                    <a:pt x="121818" y="698804"/>
                  </a:lnTo>
                  <a:lnTo>
                    <a:pt x="91236" y="663168"/>
                  </a:lnTo>
                  <a:lnTo>
                    <a:pt x="66357" y="623112"/>
                  </a:lnTo>
                  <a:lnTo>
                    <a:pt x="47790" y="579259"/>
                  </a:lnTo>
                  <a:lnTo>
                    <a:pt x="36182" y="532257"/>
                  </a:lnTo>
                  <a:lnTo>
                    <a:pt x="32181" y="482727"/>
                  </a:lnTo>
                  <a:lnTo>
                    <a:pt x="36182" y="433197"/>
                  </a:lnTo>
                  <a:lnTo>
                    <a:pt x="47790" y="386194"/>
                  </a:lnTo>
                  <a:lnTo>
                    <a:pt x="66357" y="342341"/>
                  </a:lnTo>
                  <a:lnTo>
                    <a:pt x="91236" y="302285"/>
                  </a:lnTo>
                  <a:lnTo>
                    <a:pt x="121818" y="266649"/>
                  </a:lnTo>
                  <a:lnTo>
                    <a:pt x="157467" y="236067"/>
                  </a:lnTo>
                  <a:lnTo>
                    <a:pt x="197523" y="211175"/>
                  </a:lnTo>
                  <a:lnTo>
                    <a:pt x="241376" y="192608"/>
                  </a:lnTo>
                  <a:lnTo>
                    <a:pt x="288378" y="181013"/>
                  </a:lnTo>
                  <a:lnTo>
                    <a:pt x="337908" y="176999"/>
                  </a:lnTo>
                  <a:lnTo>
                    <a:pt x="387426" y="181013"/>
                  </a:lnTo>
                  <a:lnTo>
                    <a:pt x="434441" y="192608"/>
                  </a:lnTo>
                  <a:lnTo>
                    <a:pt x="478282" y="211175"/>
                  </a:lnTo>
                  <a:lnTo>
                    <a:pt x="518350" y="236067"/>
                  </a:lnTo>
                  <a:lnTo>
                    <a:pt x="553986" y="266649"/>
                  </a:lnTo>
                  <a:lnTo>
                    <a:pt x="584568" y="302285"/>
                  </a:lnTo>
                  <a:lnTo>
                    <a:pt x="609460" y="342341"/>
                  </a:lnTo>
                  <a:lnTo>
                    <a:pt x="628027" y="386194"/>
                  </a:lnTo>
                  <a:lnTo>
                    <a:pt x="639622" y="433197"/>
                  </a:lnTo>
                  <a:lnTo>
                    <a:pt x="643636" y="482727"/>
                  </a:lnTo>
                  <a:lnTo>
                    <a:pt x="643636" y="340372"/>
                  </a:lnTo>
                  <a:lnTo>
                    <a:pt x="639635" y="330682"/>
                  </a:lnTo>
                  <a:lnTo>
                    <a:pt x="613244" y="287045"/>
                  </a:lnTo>
                  <a:lnTo>
                    <a:pt x="622363" y="277914"/>
                  </a:lnTo>
                  <a:lnTo>
                    <a:pt x="633196" y="261581"/>
                  </a:lnTo>
                  <a:lnTo>
                    <a:pt x="634707" y="259295"/>
                  </a:lnTo>
                  <a:lnTo>
                    <a:pt x="638822" y="238099"/>
                  </a:lnTo>
                  <a:lnTo>
                    <a:pt x="634707" y="216903"/>
                  </a:lnTo>
                  <a:lnTo>
                    <a:pt x="632764" y="213982"/>
                  </a:lnTo>
                  <a:lnTo>
                    <a:pt x="628396" y="207391"/>
                  </a:lnTo>
                  <a:lnTo>
                    <a:pt x="622350" y="198272"/>
                  </a:lnTo>
                  <a:lnTo>
                    <a:pt x="606653" y="187871"/>
                  </a:lnTo>
                  <a:lnTo>
                    <a:pt x="606653" y="238099"/>
                  </a:lnTo>
                  <a:lnTo>
                    <a:pt x="604888" y="247192"/>
                  </a:lnTo>
                  <a:lnTo>
                    <a:pt x="599605" y="255168"/>
                  </a:lnTo>
                  <a:lnTo>
                    <a:pt x="593191" y="261581"/>
                  </a:lnTo>
                  <a:lnTo>
                    <a:pt x="585114" y="252590"/>
                  </a:lnTo>
                  <a:lnTo>
                    <a:pt x="576732" y="243903"/>
                  </a:lnTo>
                  <a:lnTo>
                    <a:pt x="568045" y="235521"/>
                  </a:lnTo>
                  <a:lnTo>
                    <a:pt x="559054" y="227444"/>
                  </a:lnTo>
                  <a:lnTo>
                    <a:pt x="565467" y="221030"/>
                  </a:lnTo>
                  <a:lnTo>
                    <a:pt x="573443" y="215734"/>
                  </a:lnTo>
                  <a:lnTo>
                    <a:pt x="582536" y="213982"/>
                  </a:lnTo>
                  <a:lnTo>
                    <a:pt x="591616" y="215734"/>
                  </a:lnTo>
                  <a:lnTo>
                    <a:pt x="599592" y="221030"/>
                  </a:lnTo>
                  <a:lnTo>
                    <a:pt x="604888" y="229019"/>
                  </a:lnTo>
                  <a:lnTo>
                    <a:pt x="606653" y="238099"/>
                  </a:lnTo>
                  <a:lnTo>
                    <a:pt x="606653" y="187871"/>
                  </a:lnTo>
                  <a:lnTo>
                    <a:pt x="603732" y="185928"/>
                  </a:lnTo>
                  <a:lnTo>
                    <a:pt x="582536" y="181813"/>
                  </a:lnTo>
                  <a:lnTo>
                    <a:pt x="561340" y="185928"/>
                  </a:lnTo>
                  <a:lnTo>
                    <a:pt x="542709" y="198272"/>
                  </a:lnTo>
                  <a:lnTo>
                    <a:pt x="533590" y="207391"/>
                  </a:lnTo>
                  <a:lnTo>
                    <a:pt x="493331" y="182727"/>
                  </a:lnTo>
                  <a:lnTo>
                    <a:pt x="480085" y="176999"/>
                  </a:lnTo>
                  <a:lnTo>
                    <a:pt x="449630" y="163804"/>
                  </a:lnTo>
                  <a:lnTo>
                    <a:pt x="403009" y="151117"/>
                  </a:lnTo>
                  <a:lnTo>
                    <a:pt x="353999" y="145211"/>
                  </a:lnTo>
                  <a:lnTo>
                    <a:pt x="353999" y="96545"/>
                  </a:lnTo>
                  <a:lnTo>
                    <a:pt x="386181" y="96545"/>
                  </a:lnTo>
                  <a:lnTo>
                    <a:pt x="404952" y="92748"/>
                  </a:lnTo>
                  <a:lnTo>
                    <a:pt x="420293" y="82384"/>
                  </a:lnTo>
                  <a:lnTo>
                    <a:pt x="430657" y="67043"/>
                  </a:lnTo>
                  <a:lnTo>
                    <a:pt x="431190" y="64363"/>
                  </a:lnTo>
                  <a:lnTo>
                    <a:pt x="434454" y="48272"/>
                  </a:lnTo>
                  <a:lnTo>
                    <a:pt x="431190" y="32181"/>
                  </a:lnTo>
                  <a:lnTo>
                    <a:pt x="430657" y="29502"/>
                  </a:lnTo>
                  <a:lnTo>
                    <a:pt x="420293" y="14147"/>
                  </a:lnTo>
                  <a:lnTo>
                    <a:pt x="404952" y="3797"/>
                  </a:lnTo>
                  <a:lnTo>
                    <a:pt x="402272" y="3263"/>
                  </a:lnTo>
                  <a:lnTo>
                    <a:pt x="402272" y="39395"/>
                  </a:lnTo>
                  <a:lnTo>
                    <a:pt x="402272" y="57150"/>
                  </a:lnTo>
                  <a:lnTo>
                    <a:pt x="395046" y="64363"/>
                  </a:lnTo>
                  <a:lnTo>
                    <a:pt x="280758" y="64363"/>
                  </a:lnTo>
                  <a:lnTo>
                    <a:pt x="273545" y="57150"/>
                  </a:lnTo>
                  <a:lnTo>
                    <a:pt x="273545" y="39395"/>
                  </a:lnTo>
                  <a:lnTo>
                    <a:pt x="280758" y="32181"/>
                  </a:lnTo>
                  <a:lnTo>
                    <a:pt x="395046" y="32181"/>
                  </a:lnTo>
                  <a:lnTo>
                    <a:pt x="402272" y="39395"/>
                  </a:lnTo>
                  <a:lnTo>
                    <a:pt x="402272" y="3263"/>
                  </a:lnTo>
                  <a:lnTo>
                    <a:pt x="386181" y="0"/>
                  </a:lnTo>
                  <a:lnTo>
                    <a:pt x="289636" y="0"/>
                  </a:lnTo>
                  <a:lnTo>
                    <a:pt x="270865" y="3797"/>
                  </a:lnTo>
                  <a:lnTo>
                    <a:pt x="255511" y="14147"/>
                  </a:lnTo>
                  <a:lnTo>
                    <a:pt x="245160" y="29502"/>
                  </a:lnTo>
                  <a:lnTo>
                    <a:pt x="241363" y="48272"/>
                  </a:lnTo>
                  <a:lnTo>
                    <a:pt x="245160" y="67043"/>
                  </a:lnTo>
                  <a:lnTo>
                    <a:pt x="255511" y="82384"/>
                  </a:lnTo>
                  <a:lnTo>
                    <a:pt x="270865" y="92748"/>
                  </a:lnTo>
                  <a:lnTo>
                    <a:pt x="289636" y="96545"/>
                  </a:lnTo>
                  <a:lnTo>
                    <a:pt x="321818" y="96545"/>
                  </a:lnTo>
                  <a:lnTo>
                    <a:pt x="321818" y="145211"/>
                  </a:lnTo>
                  <a:lnTo>
                    <a:pt x="274002" y="150888"/>
                  </a:lnTo>
                  <a:lnTo>
                    <a:pt x="228447" y="163017"/>
                  </a:lnTo>
                  <a:lnTo>
                    <a:pt x="185648" y="181114"/>
                  </a:lnTo>
                  <a:lnTo>
                    <a:pt x="146075" y="204685"/>
                  </a:lnTo>
                  <a:lnTo>
                    <a:pt x="110210" y="233273"/>
                  </a:lnTo>
                  <a:lnTo>
                    <a:pt x="78549" y="266357"/>
                  </a:lnTo>
                  <a:lnTo>
                    <a:pt x="51549" y="303491"/>
                  </a:lnTo>
                  <a:lnTo>
                    <a:pt x="29718" y="344170"/>
                  </a:lnTo>
                  <a:lnTo>
                    <a:pt x="13525" y="387934"/>
                  </a:lnTo>
                  <a:lnTo>
                    <a:pt x="3454" y="434276"/>
                  </a:lnTo>
                  <a:lnTo>
                    <a:pt x="0" y="482727"/>
                  </a:lnTo>
                  <a:lnTo>
                    <a:pt x="3086" y="528523"/>
                  </a:lnTo>
                  <a:lnTo>
                    <a:pt x="12090" y="572452"/>
                  </a:lnTo>
                  <a:lnTo>
                    <a:pt x="26593" y="614133"/>
                  </a:lnTo>
                  <a:lnTo>
                    <a:pt x="46202" y="653148"/>
                  </a:lnTo>
                  <a:lnTo>
                    <a:pt x="70497" y="689089"/>
                  </a:lnTo>
                  <a:lnTo>
                    <a:pt x="99085" y="721550"/>
                  </a:lnTo>
                  <a:lnTo>
                    <a:pt x="131546" y="750138"/>
                  </a:lnTo>
                  <a:lnTo>
                    <a:pt x="167487" y="774433"/>
                  </a:lnTo>
                  <a:lnTo>
                    <a:pt x="206502" y="794042"/>
                  </a:lnTo>
                  <a:lnTo>
                    <a:pt x="248183" y="808545"/>
                  </a:lnTo>
                  <a:lnTo>
                    <a:pt x="292112" y="817549"/>
                  </a:lnTo>
                  <a:lnTo>
                    <a:pt x="337908" y="820635"/>
                  </a:lnTo>
                  <a:lnTo>
                    <a:pt x="383692" y="817549"/>
                  </a:lnTo>
                  <a:lnTo>
                    <a:pt x="427634" y="808545"/>
                  </a:lnTo>
                  <a:lnTo>
                    <a:pt x="469315" y="794042"/>
                  </a:lnTo>
                  <a:lnTo>
                    <a:pt x="480428" y="788454"/>
                  </a:lnTo>
                  <a:lnTo>
                    <a:pt x="508317" y="774433"/>
                  </a:lnTo>
                  <a:lnTo>
                    <a:pt x="544271" y="750138"/>
                  </a:lnTo>
                  <a:lnTo>
                    <a:pt x="576732" y="721550"/>
                  </a:lnTo>
                  <a:lnTo>
                    <a:pt x="605320" y="689089"/>
                  </a:lnTo>
                  <a:lnTo>
                    <a:pt x="629615" y="653148"/>
                  </a:lnTo>
                  <a:lnTo>
                    <a:pt x="649224" y="614133"/>
                  </a:lnTo>
                  <a:lnTo>
                    <a:pt x="663727" y="572452"/>
                  </a:lnTo>
                  <a:lnTo>
                    <a:pt x="672719" y="528523"/>
                  </a:lnTo>
                  <a:lnTo>
                    <a:pt x="675817" y="482727"/>
                  </a:lnTo>
                  <a:close/>
                </a:path>
              </a:pathLst>
            </a:custGeom>
            <a:solidFill>
              <a:srgbClr val="003F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2852" y="2055120"/>
              <a:ext cx="96545" cy="20918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80911" y="3459281"/>
              <a:ext cx="767715" cy="857250"/>
            </a:xfrm>
            <a:custGeom>
              <a:avLst/>
              <a:gdLst/>
              <a:ahLst/>
              <a:cxnLst/>
              <a:rect l="l" t="t" r="r" b="b"/>
              <a:pathLst>
                <a:path w="767714" h="857250">
                  <a:moveTo>
                    <a:pt x="252817" y="856800"/>
                  </a:moveTo>
                  <a:lnTo>
                    <a:pt x="217187" y="856800"/>
                  </a:lnTo>
                  <a:lnTo>
                    <a:pt x="209910" y="854592"/>
                  </a:lnTo>
                  <a:lnTo>
                    <a:pt x="18764" y="668456"/>
                  </a:lnTo>
                  <a:lnTo>
                    <a:pt x="0" y="622309"/>
                  </a:lnTo>
                  <a:lnTo>
                    <a:pt x="1320" y="609497"/>
                  </a:lnTo>
                  <a:lnTo>
                    <a:pt x="288140" y="310322"/>
                  </a:lnTo>
                  <a:lnTo>
                    <a:pt x="328724" y="289039"/>
                  </a:lnTo>
                  <a:lnTo>
                    <a:pt x="383368" y="283762"/>
                  </a:lnTo>
                  <a:lnTo>
                    <a:pt x="403204" y="282367"/>
                  </a:lnTo>
                  <a:lnTo>
                    <a:pt x="426326" y="280438"/>
                  </a:lnTo>
                  <a:lnTo>
                    <a:pt x="430352" y="221160"/>
                  </a:lnTo>
                  <a:lnTo>
                    <a:pt x="441291" y="167001"/>
                  </a:lnTo>
                  <a:lnTo>
                    <a:pt x="458773" y="118824"/>
                  </a:lnTo>
                  <a:lnTo>
                    <a:pt x="482431" y="77492"/>
                  </a:lnTo>
                  <a:lnTo>
                    <a:pt x="511895" y="43866"/>
                  </a:lnTo>
                  <a:lnTo>
                    <a:pt x="546798" y="18810"/>
                  </a:lnTo>
                  <a:lnTo>
                    <a:pt x="584956" y="4024"/>
                  </a:lnTo>
                  <a:lnTo>
                    <a:pt x="624225" y="0"/>
                  </a:lnTo>
                  <a:lnTo>
                    <a:pt x="662875" y="6681"/>
                  </a:lnTo>
                  <a:lnTo>
                    <a:pt x="699176" y="24012"/>
                  </a:lnTo>
                  <a:lnTo>
                    <a:pt x="703124" y="27519"/>
                  </a:lnTo>
                  <a:lnTo>
                    <a:pt x="623113" y="27519"/>
                  </a:lnTo>
                  <a:lnTo>
                    <a:pt x="591329" y="30907"/>
                  </a:lnTo>
                  <a:lnTo>
                    <a:pt x="529561" y="65243"/>
                  </a:lnTo>
                  <a:lnTo>
                    <a:pt x="503767" y="95199"/>
                  </a:lnTo>
                  <a:lnTo>
                    <a:pt x="483019" y="132254"/>
                  </a:lnTo>
                  <a:lnTo>
                    <a:pt x="467622" y="175637"/>
                  </a:lnTo>
                  <a:lnTo>
                    <a:pt x="457887" y="224578"/>
                  </a:lnTo>
                  <a:lnTo>
                    <a:pt x="454122" y="278308"/>
                  </a:lnTo>
                  <a:lnTo>
                    <a:pt x="548579" y="278308"/>
                  </a:lnTo>
                  <a:lnTo>
                    <a:pt x="549223" y="278443"/>
                  </a:lnTo>
                  <a:lnTo>
                    <a:pt x="570283" y="292634"/>
                  </a:lnTo>
                  <a:lnTo>
                    <a:pt x="575772" y="300715"/>
                  </a:lnTo>
                  <a:lnTo>
                    <a:pt x="524109" y="300715"/>
                  </a:lnTo>
                  <a:lnTo>
                    <a:pt x="400125" y="310125"/>
                  </a:lnTo>
                  <a:lnTo>
                    <a:pt x="351727" y="313243"/>
                  </a:lnTo>
                  <a:lnTo>
                    <a:pt x="307648" y="330047"/>
                  </a:lnTo>
                  <a:lnTo>
                    <a:pt x="38759" y="596116"/>
                  </a:lnTo>
                  <a:lnTo>
                    <a:pt x="27735" y="622454"/>
                  </a:lnTo>
                  <a:lnTo>
                    <a:pt x="28407" y="629838"/>
                  </a:lnTo>
                  <a:lnTo>
                    <a:pt x="208455" y="820840"/>
                  </a:lnTo>
                  <a:lnTo>
                    <a:pt x="234828" y="831440"/>
                  </a:lnTo>
                  <a:lnTo>
                    <a:pt x="290288" y="831440"/>
                  </a:lnTo>
                  <a:lnTo>
                    <a:pt x="280861" y="840769"/>
                  </a:lnTo>
                  <a:lnTo>
                    <a:pt x="270955" y="848810"/>
                  </a:lnTo>
                  <a:lnTo>
                    <a:pt x="259825" y="854699"/>
                  </a:lnTo>
                  <a:lnTo>
                    <a:pt x="252817" y="856800"/>
                  </a:lnTo>
                  <a:close/>
                </a:path>
                <a:path w="767714" h="857250">
                  <a:moveTo>
                    <a:pt x="642800" y="386929"/>
                  </a:moveTo>
                  <a:lnTo>
                    <a:pt x="585455" y="386929"/>
                  </a:lnTo>
                  <a:lnTo>
                    <a:pt x="626678" y="365103"/>
                  </a:lnTo>
                  <a:lnTo>
                    <a:pt x="662397" y="336169"/>
                  </a:lnTo>
                  <a:lnTo>
                    <a:pt x="692077" y="301691"/>
                  </a:lnTo>
                  <a:lnTo>
                    <a:pt x="715180" y="263234"/>
                  </a:lnTo>
                  <a:lnTo>
                    <a:pt x="732252" y="217893"/>
                  </a:lnTo>
                  <a:lnTo>
                    <a:pt x="739916" y="169877"/>
                  </a:lnTo>
                  <a:lnTo>
                    <a:pt x="735928" y="122930"/>
                  </a:lnTo>
                  <a:lnTo>
                    <a:pt x="718042" y="80795"/>
                  </a:lnTo>
                  <a:lnTo>
                    <a:pt x="684012" y="47218"/>
                  </a:lnTo>
                  <a:lnTo>
                    <a:pt x="654366" y="32965"/>
                  </a:lnTo>
                  <a:lnTo>
                    <a:pt x="623113" y="27519"/>
                  </a:lnTo>
                  <a:lnTo>
                    <a:pt x="703124" y="27519"/>
                  </a:lnTo>
                  <a:lnTo>
                    <a:pt x="731080" y="52353"/>
                  </a:lnTo>
                  <a:lnTo>
                    <a:pt x="753299" y="88299"/>
                  </a:lnTo>
                  <a:lnTo>
                    <a:pt x="765571" y="130217"/>
                  </a:lnTo>
                  <a:lnTo>
                    <a:pt x="767632" y="176475"/>
                  </a:lnTo>
                  <a:lnTo>
                    <a:pt x="759219" y="225441"/>
                  </a:lnTo>
                  <a:lnTo>
                    <a:pt x="740072" y="275482"/>
                  </a:lnTo>
                  <a:lnTo>
                    <a:pt x="712424" y="320947"/>
                  </a:lnTo>
                  <a:lnTo>
                    <a:pt x="676512" y="361279"/>
                  </a:lnTo>
                  <a:lnTo>
                    <a:pt x="642800" y="386929"/>
                  </a:lnTo>
                  <a:close/>
                </a:path>
                <a:path w="767714" h="857250">
                  <a:moveTo>
                    <a:pt x="548579" y="278308"/>
                  </a:moveTo>
                  <a:lnTo>
                    <a:pt x="454122" y="278308"/>
                  </a:lnTo>
                  <a:lnTo>
                    <a:pt x="523233" y="273015"/>
                  </a:lnTo>
                  <a:lnTo>
                    <a:pt x="548579" y="278308"/>
                  </a:lnTo>
                  <a:close/>
                </a:path>
                <a:path w="767714" h="857250">
                  <a:moveTo>
                    <a:pt x="614493" y="403078"/>
                  </a:moveTo>
                  <a:lnTo>
                    <a:pt x="494825" y="403078"/>
                  </a:lnTo>
                  <a:lnTo>
                    <a:pt x="516256" y="402741"/>
                  </a:lnTo>
                  <a:lnTo>
                    <a:pt x="536943" y="400482"/>
                  </a:lnTo>
                  <a:lnTo>
                    <a:pt x="556843" y="396398"/>
                  </a:lnTo>
                  <a:lnTo>
                    <a:pt x="561962" y="337608"/>
                  </a:lnTo>
                  <a:lnTo>
                    <a:pt x="558912" y="323658"/>
                  </a:lnTo>
                  <a:lnTo>
                    <a:pt x="550772" y="311956"/>
                  </a:lnTo>
                  <a:lnTo>
                    <a:pt x="538764" y="303857"/>
                  </a:lnTo>
                  <a:lnTo>
                    <a:pt x="524109" y="300715"/>
                  </a:lnTo>
                  <a:lnTo>
                    <a:pt x="575772" y="300715"/>
                  </a:lnTo>
                  <a:lnTo>
                    <a:pt x="584422" y="313452"/>
                  </a:lnTo>
                  <a:lnTo>
                    <a:pt x="589650" y="338760"/>
                  </a:lnTo>
                  <a:lnTo>
                    <a:pt x="585455" y="386929"/>
                  </a:lnTo>
                  <a:lnTo>
                    <a:pt x="642800" y="386929"/>
                  </a:lnTo>
                  <a:lnTo>
                    <a:pt x="633054" y="394344"/>
                  </a:lnTo>
                  <a:lnTo>
                    <a:pt x="614493" y="403078"/>
                  </a:lnTo>
                  <a:close/>
                </a:path>
                <a:path w="767714" h="857250">
                  <a:moveTo>
                    <a:pt x="426488" y="492303"/>
                  </a:moveTo>
                  <a:lnTo>
                    <a:pt x="385791" y="475332"/>
                  </a:lnTo>
                  <a:lnTo>
                    <a:pt x="369264" y="434717"/>
                  </a:lnTo>
                  <a:lnTo>
                    <a:pt x="373566" y="413168"/>
                  </a:lnTo>
                  <a:lnTo>
                    <a:pt x="386217" y="394292"/>
                  </a:lnTo>
                  <a:lnTo>
                    <a:pt x="405055" y="382192"/>
                  </a:lnTo>
                  <a:lnTo>
                    <a:pt x="426876" y="378251"/>
                  </a:lnTo>
                  <a:lnTo>
                    <a:pt x="448640" y="382450"/>
                  </a:lnTo>
                  <a:lnTo>
                    <a:pt x="467305" y="394772"/>
                  </a:lnTo>
                  <a:lnTo>
                    <a:pt x="469340" y="396818"/>
                  </a:lnTo>
                  <a:lnTo>
                    <a:pt x="472694" y="401397"/>
                  </a:lnTo>
                  <a:lnTo>
                    <a:pt x="494825" y="403078"/>
                  </a:lnTo>
                  <a:lnTo>
                    <a:pt x="614493" y="403078"/>
                  </a:lnTo>
                  <a:lnTo>
                    <a:pt x="591273" y="414004"/>
                  </a:lnTo>
                  <a:lnTo>
                    <a:pt x="405719" y="414004"/>
                  </a:lnTo>
                  <a:lnTo>
                    <a:pt x="399196" y="423749"/>
                  </a:lnTo>
                  <a:lnTo>
                    <a:pt x="396975" y="434870"/>
                  </a:lnTo>
                  <a:lnTo>
                    <a:pt x="399065" y="446017"/>
                  </a:lnTo>
                  <a:lnTo>
                    <a:pt x="405473" y="455836"/>
                  </a:lnTo>
                  <a:lnTo>
                    <a:pt x="415161" y="462169"/>
                  </a:lnTo>
                  <a:lnTo>
                    <a:pt x="426448" y="464358"/>
                  </a:lnTo>
                  <a:lnTo>
                    <a:pt x="474676" y="464358"/>
                  </a:lnTo>
                  <a:lnTo>
                    <a:pt x="473977" y="465987"/>
                  </a:lnTo>
                  <a:lnTo>
                    <a:pt x="466843" y="475728"/>
                  </a:lnTo>
                  <a:lnTo>
                    <a:pt x="458105" y="482832"/>
                  </a:lnTo>
                  <a:lnTo>
                    <a:pt x="448302" y="488028"/>
                  </a:lnTo>
                  <a:lnTo>
                    <a:pt x="437680" y="491217"/>
                  </a:lnTo>
                  <a:lnTo>
                    <a:pt x="426488" y="492303"/>
                  </a:lnTo>
                  <a:close/>
                </a:path>
                <a:path w="767714" h="857250">
                  <a:moveTo>
                    <a:pt x="474676" y="464358"/>
                  </a:moveTo>
                  <a:lnTo>
                    <a:pt x="426448" y="464358"/>
                  </a:lnTo>
                  <a:lnTo>
                    <a:pt x="437716" y="462326"/>
                  </a:lnTo>
                  <a:lnTo>
                    <a:pt x="447347" y="455998"/>
                  </a:lnTo>
                  <a:lnTo>
                    <a:pt x="452052" y="449040"/>
                  </a:lnTo>
                  <a:lnTo>
                    <a:pt x="454699" y="440973"/>
                  </a:lnTo>
                  <a:lnTo>
                    <a:pt x="455469" y="433159"/>
                  </a:lnTo>
                  <a:lnTo>
                    <a:pt x="454548" y="426960"/>
                  </a:lnTo>
                  <a:lnTo>
                    <a:pt x="442865" y="424642"/>
                  </a:lnTo>
                  <a:lnTo>
                    <a:pt x="431047" y="421804"/>
                  </a:lnTo>
                  <a:lnTo>
                    <a:pt x="419092" y="418423"/>
                  </a:lnTo>
                  <a:lnTo>
                    <a:pt x="406595" y="414340"/>
                  </a:lnTo>
                  <a:lnTo>
                    <a:pt x="406319" y="414028"/>
                  </a:lnTo>
                  <a:lnTo>
                    <a:pt x="405719" y="414004"/>
                  </a:lnTo>
                  <a:lnTo>
                    <a:pt x="591273" y="414004"/>
                  </a:lnTo>
                  <a:lnTo>
                    <a:pt x="582767" y="418007"/>
                  </a:lnTo>
                  <a:lnTo>
                    <a:pt x="582061" y="425760"/>
                  </a:lnTo>
                  <a:lnTo>
                    <a:pt x="554311" y="425760"/>
                  </a:lnTo>
                  <a:lnTo>
                    <a:pt x="541726" y="428114"/>
                  </a:lnTo>
                  <a:lnTo>
                    <a:pt x="528882" y="429866"/>
                  </a:lnTo>
                  <a:lnTo>
                    <a:pt x="521192" y="430506"/>
                  </a:lnTo>
                  <a:lnTo>
                    <a:pt x="483430" y="430506"/>
                  </a:lnTo>
                  <a:lnTo>
                    <a:pt x="482213" y="441690"/>
                  </a:lnTo>
                  <a:lnTo>
                    <a:pt x="479081" y="454078"/>
                  </a:lnTo>
                  <a:lnTo>
                    <a:pt x="474676" y="464358"/>
                  </a:lnTo>
                  <a:close/>
                </a:path>
                <a:path w="767714" h="857250">
                  <a:moveTo>
                    <a:pt x="290288" y="831440"/>
                  </a:moveTo>
                  <a:lnTo>
                    <a:pt x="234828" y="831440"/>
                  </a:lnTo>
                  <a:lnTo>
                    <a:pt x="249086" y="828878"/>
                  </a:lnTo>
                  <a:lnTo>
                    <a:pt x="261358" y="821044"/>
                  </a:lnTo>
                  <a:lnTo>
                    <a:pt x="530272" y="554951"/>
                  </a:lnTo>
                  <a:lnTo>
                    <a:pt x="547342" y="510096"/>
                  </a:lnTo>
                  <a:lnTo>
                    <a:pt x="550083" y="469855"/>
                  </a:lnTo>
                  <a:lnTo>
                    <a:pt x="551978" y="448600"/>
                  </a:lnTo>
                  <a:lnTo>
                    <a:pt x="554311" y="425760"/>
                  </a:lnTo>
                  <a:lnTo>
                    <a:pt x="582061" y="425760"/>
                  </a:lnTo>
                  <a:lnTo>
                    <a:pt x="579955" y="449040"/>
                  </a:lnTo>
                  <a:lnTo>
                    <a:pt x="578136" y="469855"/>
                  </a:lnTo>
                  <a:lnTo>
                    <a:pt x="576298" y="492321"/>
                  </a:lnTo>
                  <a:lnTo>
                    <a:pt x="574760" y="513250"/>
                  </a:lnTo>
                  <a:lnTo>
                    <a:pt x="571549" y="534525"/>
                  </a:lnTo>
                  <a:lnTo>
                    <a:pt x="564081" y="555284"/>
                  </a:lnTo>
                  <a:lnTo>
                    <a:pt x="549774" y="574664"/>
                  </a:lnTo>
                  <a:lnTo>
                    <a:pt x="290288" y="831440"/>
                  </a:lnTo>
                  <a:close/>
                </a:path>
                <a:path w="767714" h="857250">
                  <a:moveTo>
                    <a:pt x="502386" y="431334"/>
                  </a:moveTo>
                  <a:lnTo>
                    <a:pt x="496157" y="431334"/>
                  </a:lnTo>
                  <a:lnTo>
                    <a:pt x="489790" y="430974"/>
                  </a:lnTo>
                  <a:lnTo>
                    <a:pt x="483430" y="430506"/>
                  </a:lnTo>
                  <a:lnTo>
                    <a:pt x="521192" y="430506"/>
                  </a:lnTo>
                  <a:lnTo>
                    <a:pt x="515771" y="430958"/>
                  </a:lnTo>
                  <a:lnTo>
                    <a:pt x="502386" y="431334"/>
                  </a:lnTo>
                  <a:close/>
                </a:path>
              </a:pathLst>
            </a:custGeom>
            <a:solidFill>
              <a:srgbClr val="003F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82573" y="5872453"/>
              <a:ext cx="628650" cy="285115"/>
            </a:xfrm>
            <a:custGeom>
              <a:avLst/>
              <a:gdLst/>
              <a:ahLst/>
              <a:cxnLst/>
              <a:rect l="l" t="t" r="r" b="b"/>
              <a:pathLst>
                <a:path w="628650" h="285114">
                  <a:moveTo>
                    <a:pt x="628345" y="62141"/>
                  </a:moveTo>
                  <a:lnTo>
                    <a:pt x="626630" y="40449"/>
                  </a:lnTo>
                  <a:lnTo>
                    <a:pt x="616356" y="20726"/>
                  </a:lnTo>
                  <a:lnTo>
                    <a:pt x="597941" y="5969"/>
                  </a:lnTo>
                  <a:lnTo>
                    <a:pt x="576097" y="0"/>
                  </a:lnTo>
                  <a:lnTo>
                    <a:pt x="553694" y="2933"/>
                  </a:lnTo>
                  <a:lnTo>
                    <a:pt x="533577" y="14897"/>
                  </a:lnTo>
                  <a:lnTo>
                    <a:pt x="420674" y="118376"/>
                  </a:lnTo>
                  <a:lnTo>
                    <a:pt x="414312" y="123088"/>
                  </a:lnTo>
                  <a:lnTo>
                    <a:pt x="407187" y="126365"/>
                  </a:lnTo>
                  <a:lnTo>
                    <a:pt x="399542" y="128104"/>
                  </a:lnTo>
                  <a:lnTo>
                    <a:pt x="391617" y="128244"/>
                  </a:lnTo>
                  <a:lnTo>
                    <a:pt x="333171" y="123151"/>
                  </a:lnTo>
                  <a:lnTo>
                    <a:pt x="332574" y="123190"/>
                  </a:lnTo>
                  <a:lnTo>
                    <a:pt x="334733" y="117703"/>
                  </a:lnTo>
                  <a:lnTo>
                    <a:pt x="334175" y="95008"/>
                  </a:lnTo>
                  <a:lnTo>
                    <a:pt x="325259" y="74993"/>
                  </a:lnTo>
                  <a:lnTo>
                    <a:pt x="309499" y="59778"/>
                  </a:lnTo>
                  <a:lnTo>
                    <a:pt x="288378" y="51485"/>
                  </a:lnTo>
                  <a:lnTo>
                    <a:pt x="100736" y="18415"/>
                  </a:lnTo>
                  <a:lnTo>
                    <a:pt x="0" y="18415"/>
                  </a:lnTo>
                  <a:lnTo>
                    <a:pt x="0" y="227965"/>
                  </a:lnTo>
                  <a:lnTo>
                    <a:pt x="4699" y="225031"/>
                  </a:lnTo>
                  <a:lnTo>
                    <a:pt x="4699" y="285115"/>
                  </a:lnTo>
                  <a:lnTo>
                    <a:pt x="363499" y="285115"/>
                  </a:lnTo>
                  <a:lnTo>
                    <a:pt x="384670" y="283133"/>
                  </a:lnTo>
                  <a:lnTo>
                    <a:pt x="423799" y="267919"/>
                  </a:lnTo>
                  <a:lnTo>
                    <a:pt x="608444" y="101346"/>
                  </a:lnTo>
                  <a:lnTo>
                    <a:pt x="622084" y="83273"/>
                  </a:lnTo>
                  <a:lnTo>
                    <a:pt x="628345" y="62141"/>
                  </a:lnTo>
                  <a:close/>
                </a:path>
              </a:pathLst>
            </a:custGeom>
            <a:solidFill>
              <a:srgbClr val="FFB4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20597" y="5814664"/>
              <a:ext cx="248285" cy="419100"/>
            </a:xfrm>
            <a:custGeom>
              <a:avLst/>
              <a:gdLst/>
              <a:ahLst/>
              <a:cxnLst/>
              <a:rect l="l" t="t" r="r" b="b"/>
              <a:pathLst>
                <a:path w="248284" h="419100">
                  <a:moveTo>
                    <a:pt x="247669" y="419099"/>
                  </a:moveTo>
                  <a:lnTo>
                    <a:pt x="0" y="419099"/>
                  </a:lnTo>
                  <a:lnTo>
                    <a:pt x="0" y="0"/>
                  </a:lnTo>
                  <a:lnTo>
                    <a:pt x="247669" y="0"/>
                  </a:lnTo>
                  <a:lnTo>
                    <a:pt x="247669" y="419099"/>
                  </a:lnTo>
                  <a:close/>
                </a:path>
              </a:pathLst>
            </a:custGeom>
            <a:solidFill>
              <a:srgbClr val="759E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68267" y="5852764"/>
              <a:ext cx="119380" cy="342900"/>
            </a:xfrm>
            <a:custGeom>
              <a:avLst/>
              <a:gdLst/>
              <a:ahLst/>
              <a:cxnLst/>
              <a:rect l="l" t="t" r="r" b="b"/>
              <a:pathLst>
                <a:path w="119380" h="342900">
                  <a:moveTo>
                    <a:pt x="119014" y="342899"/>
                  </a:moveTo>
                  <a:lnTo>
                    <a:pt x="0" y="342899"/>
                  </a:lnTo>
                  <a:lnTo>
                    <a:pt x="0" y="0"/>
                  </a:lnTo>
                  <a:lnTo>
                    <a:pt x="119014" y="0"/>
                  </a:lnTo>
                  <a:lnTo>
                    <a:pt x="119014" y="342899"/>
                  </a:lnTo>
                  <a:close/>
                </a:path>
              </a:pathLst>
            </a:custGeom>
            <a:solidFill>
              <a:srgbClr val="FFC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5855" y="6081364"/>
              <a:ext cx="76205" cy="761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3958" y="5243164"/>
              <a:ext cx="361978" cy="2285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0245" y="5243164"/>
              <a:ext cx="361978" cy="2285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68267" y="5471764"/>
              <a:ext cx="610235" cy="528955"/>
            </a:xfrm>
            <a:custGeom>
              <a:avLst/>
              <a:gdLst/>
              <a:ahLst/>
              <a:cxnLst/>
              <a:rect l="l" t="t" r="r" b="b"/>
              <a:pathLst>
                <a:path w="610235" h="528954">
                  <a:moveTo>
                    <a:pt x="513868" y="528790"/>
                  </a:moveTo>
                  <a:lnTo>
                    <a:pt x="505950" y="528923"/>
                  </a:lnTo>
                  <a:lnTo>
                    <a:pt x="447500" y="523836"/>
                  </a:lnTo>
                  <a:lnTo>
                    <a:pt x="449043" y="518369"/>
                  </a:lnTo>
                  <a:lnTo>
                    <a:pt x="448488" y="495689"/>
                  </a:lnTo>
                  <a:lnTo>
                    <a:pt x="439584" y="475676"/>
                  </a:lnTo>
                  <a:lnTo>
                    <a:pt x="423822" y="460459"/>
                  </a:lnTo>
                  <a:lnTo>
                    <a:pt x="402691" y="452170"/>
                  </a:lnTo>
                  <a:lnTo>
                    <a:pt x="215072" y="419099"/>
                  </a:lnTo>
                  <a:lnTo>
                    <a:pt x="119014" y="419099"/>
                  </a:lnTo>
                  <a:lnTo>
                    <a:pt x="119014" y="380999"/>
                  </a:lnTo>
                  <a:lnTo>
                    <a:pt x="0" y="380999"/>
                  </a:lnTo>
                  <a:lnTo>
                    <a:pt x="0" y="0"/>
                  </a:lnTo>
                  <a:lnTo>
                    <a:pt x="609647" y="0"/>
                  </a:lnTo>
                  <a:lnTo>
                    <a:pt x="609647" y="450646"/>
                  </a:lnTo>
                  <a:lnTo>
                    <a:pt x="535004" y="519055"/>
                  </a:lnTo>
                  <a:lnTo>
                    <a:pt x="528640" y="523774"/>
                  </a:lnTo>
                  <a:lnTo>
                    <a:pt x="521513" y="527046"/>
                  </a:lnTo>
                  <a:lnTo>
                    <a:pt x="513868" y="528790"/>
                  </a:lnTo>
                  <a:close/>
                </a:path>
              </a:pathLst>
            </a:custGeom>
            <a:solidFill>
              <a:srgbClr val="82A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15936" y="5319364"/>
              <a:ext cx="114308" cy="15239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296885" y="5471764"/>
              <a:ext cx="153035" cy="448945"/>
            </a:xfrm>
            <a:custGeom>
              <a:avLst/>
              <a:gdLst/>
              <a:ahLst/>
              <a:cxnLst/>
              <a:rect l="l" t="t" r="r" b="b"/>
              <a:pathLst>
                <a:path w="153034" h="448945">
                  <a:moveTo>
                    <a:pt x="152411" y="448360"/>
                  </a:moveTo>
                  <a:lnTo>
                    <a:pt x="0" y="421481"/>
                  </a:lnTo>
                  <a:lnTo>
                    <a:pt x="0" y="0"/>
                  </a:lnTo>
                  <a:lnTo>
                    <a:pt x="152411" y="0"/>
                  </a:lnTo>
                  <a:lnTo>
                    <a:pt x="152411" y="448360"/>
                  </a:lnTo>
                  <a:close/>
                </a:path>
              </a:pathLst>
            </a:custGeom>
            <a:solidFill>
              <a:srgbClr val="FFC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01546" y="5224114"/>
              <a:ext cx="1028700" cy="1027430"/>
            </a:xfrm>
            <a:custGeom>
              <a:avLst/>
              <a:gdLst/>
              <a:ahLst/>
              <a:cxnLst/>
              <a:rect l="l" t="t" r="r" b="b"/>
              <a:pathLst>
                <a:path w="1028700" h="1027429">
                  <a:moveTo>
                    <a:pt x="999308" y="265430"/>
                  </a:moveTo>
                  <a:lnTo>
                    <a:pt x="143781" y="265430"/>
                  </a:lnTo>
                  <a:lnTo>
                    <a:pt x="136199" y="260350"/>
                  </a:lnTo>
                  <a:lnTo>
                    <a:pt x="131760" y="243840"/>
                  </a:lnTo>
                  <a:lnTo>
                    <a:pt x="135437" y="234950"/>
                  </a:lnTo>
                  <a:lnTo>
                    <a:pt x="190895" y="203200"/>
                  </a:lnTo>
                  <a:lnTo>
                    <a:pt x="170930" y="176530"/>
                  </a:lnTo>
                  <a:lnTo>
                    <a:pt x="170244" y="168910"/>
                  </a:lnTo>
                  <a:lnTo>
                    <a:pt x="176702" y="156210"/>
                  </a:lnTo>
                  <a:lnTo>
                    <a:pt x="183294" y="151130"/>
                  </a:lnTo>
                  <a:lnTo>
                    <a:pt x="268245" y="151130"/>
                  </a:lnTo>
                  <a:lnTo>
                    <a:pt x="267349" y="146050"/>
                  </a:lnTo>
                  <a:lnTo>
                    <a:pt x="266720" y="139700"/>
                  </a:lnTo>
                  <a:lnTo>
                    <a:pt x="266720" y="132080"/>
                  </a:lnTo>
                  <a:lnTo>
                    <a:pt x="273532" y="90170"/>
                  </a:lnTo>
                  <a:lnTo>
                    <a:pt x="292490" y="54610"/>
                  </a:lnTo>
                  <a:lnTo>
                    <a:pt x="321378" y="25400"/>
                  </a:lnTo>
                  <a:lnTo>
                    <a:pt x="357980" y="6350"/>
                  </a:lnTo>
                  <a:lnTo>
                    <a:pt x="400081" y="0"/>
                  </a:lnTo>
                  <a:lnTo>
                    <a:pt x="442163" y="6350"/>
                  </a:lnTo>
                  <a:lnTo>
                    <a:pt x="478728" y="25400"/>
                  </a:lnTo>
                  <a:lnTo>
                    <a:pt x="490018" y="36830"/>
                  </a:lnTo>
                  <a:lnTo>
                    <a:pt x="400081" y="36830"/>
                  </a:lnTo>
                  <a:lnTo>
                    <a:pt x="363038" y="44450"/>
                  </a:lnTo>
                  <a:lnTo>
                    <a:pt x="332755" y="64770"/>
                  </a:lnTo>
                  <a:lnTo>
                    <a:pt x="312321" y="95250"/>
                  </a:lnTo>
                  <a:lnTo>
                    <a:pt x="304823" y="132080"/>
                  </a:lnTo>
                  <a:lnTo>
                    <a:pt x="312321" y="170180"/>
                  </a:lnTo>
                  <a:lnTo>
                    <a:pt x="325092" y="189230"/>
                  </a:lnTo>
                  <a:lnTo>
                    <a:pt x="228617" y="189230"/>
                  </a:lnTo>
                  <a:lnTo>
                    <a:pt x="237591" y="201930"/>
                  </a:lnTo>
                  <a:lnTo>
                    <a:pt x="238848" y="207010"/>
                  </a:lnTo>
                  <a:lnTo>
                    <a:pt x="236638" y="218440"/>
                  </a:lnTo>
                  <a:lnTo>
                    <a:pt x="233285" y="222250"/>
                  </a:lnTo>
                  <a:lnTo>
                    <a:pt x="228541" y="226060"/>
                  </a:lnTo>
                  <a:lnTo>
                    <a:pt x="224140" y="227330"/>
                  </a:lnTo>
                  <a:lnTo>
                    <a:pt x="994323" y="227330"/>
                  </a:lnTo>
                  <a:lnTo>
                    <a:pt x="1007633" y="234950"/>
                  </a:lnTo>
                  <a:lnTo>
                    <a:pt x="1011310" y="243840"/>
                  </a:lnTo>
                  <a:lnTo>
                    <a:pt x="1006890" y="260350"/>
                  </a:lnTo>
                  <a:lnTo>
                    <a:pt x="999308" y="265430"/>
                  </a:lnTo>
                  <a:close/>
                </a:path>
                <a:path w="1028700" h="1027429">
                  <a:moveTo>
                    <a:pt x="658654" y="90170"/>
                  </a:moveTo>
                  <a:lnTo>
                    <a:pt x="616563" y="90170"/>
                  </a:lnTo>
                  <a:lnTo>
                    <a:pt x="635508" y="54610"/>
                  </a:lnTo>
                  <a:lnTo>
                    <a:pt x="664361" y="25400"/>
                  </a:lnTo>
                  <a:lnTo>
                    <a:pt x="700926" y="6350"/>
                  </a:lnTo>
                  <a:lnTo>
                    <a:pt x="743008" y="0"/>
                  </a:lnTo>
                  <a:lnTo>
                    <a:pt x="785109" y="6350"/>
                  </a:lnTo>
                  <a:lnTo>
                    <a:pt x="821711" y="25400"/>
                  </a:lnTo>
                  <a:lnTo>
                    <a:pt x="833015" y="36830"/>
                  </a:lnTo>
                  <a:lnTo>
                    <a:pt x="743008" y="36830"/>
                  </a:lnTo>
                  <a:lnTo>
                    <a:pt x="705965" y="44450"/>
                  </a:lnTo>
                  <a:lnTo>
                    <a:pt x="675682" y="64770"/>
                  </a:lnTo>
                  <a:lnTo>
                    <a:pt x="658654" y="90170"/>
                  </a:lnTo>
                  <a:close/>
                </a:path>
                <a:path w="1028700" h="1027429">
                  <a:moveTo>
                    <a:pt x="533441" y="151130"/>
                  </a:moveTo>
                  <a:lnTo>
                    <a:pt x="495338" y="151130"/>
                  </a:lnTo>
                  <a:lnTo>
                    <a:pt x="495338" y="132080"/>
                  </a:lnTo>
                  <a:lnTo>
                    <a:pt x="487841" y="95250"/>
                  </a:lnTo>
                  <a:lnTo>
                    <a:pt x="467407" y="64770"/>
                  </a:lnTo>
                  <a:lnTo>
                    <a:pt x="437124" y="44450"/>
                  </a:lnTo>
                  <a:lnTo>
                    <a:pt x="400081" y="36830"/>
                  </a:lnTo>
                  <a:lnTo>
                    <a:pt x="490018" y="36830"/>
                  </a:lnTo>
                  <a:lnTo>
                    <a:pt x="507580" y="54610"/>
                  </a:lnTo>
                  <a:lnTo>
                    <a:pt x="526526" y="90170"/>
                  </a:lnTo>
                  <a:lnTo>
                    <a:pt x="658654" y="90170"/>
                  </a:lnTo>
                  <a:lnTo>
                    <a:pt x="655248" y="95250"/>
                  </a:lnTo>
                  <a:lnTo>
                    <a:pt x="651628" y="113030"/>
                  </a:lnTo>
                  <a:lnTo>
                    <a:pt x="571544" y="113030"/>
                  </a:lnTo>
                  <a:lnTo>
                    <a:pt x="556726" y="116840"/>
                  </a:lnTo>
                  <a:lnTo>
                    <a:pt x="544613" y="124460"/>
                  </a:lnTo>
                  <a:lnTo>
                    <a:pt x="536440" y="137160"/>
                  </a:lnTo>
                  <a:lnTo>
                    <a:pt x="533441" y="151130"/>
                  </a:lnTo>
                  <a:close/>
                </a:path>
                <a:path w="1028700" h="1027429">
                  <a:moveTo>
                    <a:pt x="836151" y="227330"/>
                  </a:moveTo>
                  <a:lnTo>
                    <a:pt x="743008" y="227330"/>
                  </a:lnTo>
                  <a:lnTo>
                    <a:pt x="780051" y="220980"/>
                  </a:lnTo>
                  <a:lnTo>
                    <a:pt x="810333" y="200660"/>
                  </a:lnTo>
                  <a:lnTo>
                    <a:pt x="830768" y="170180"/>
                  </a:lnTo>
                  <a:lnTo>
                    <a:pt x="838265" y="132080"/>
                  </a:lnTo>
                  <a:lnTo>
                    <a:pt x="830768" y="95250"/>
                  </a:lnTo>
                  <a:lnTo>
                    <a:pt x="810333" y="64770"/>
                  </a:lnTo>
                  <a:lnTo>
                    <a:pt x="780051" y="44450"/>
                  </a:lnTo>
                  <a:lnTo>
                    <a:pt x="743008" y="36830"/>
                  </a:lnTo>
                  <a:lnTo>
                    <a:pt x="833015" y="36830"/>
                  </a:lnTo>
                  <a:lnTo>
                    <a:pt x="850599" y="54610"/>
                  </a:lnTo>
                  <a:lnTo>
                    <a:pt x="869557" y="90170"/>
                  </a:lnTo>
                  <a:lnTo>
                    <a:pt x="876368" y="132080"/>
                  </a:lnTo>
                  <a:lnTo>
                    <a:pt x="876368" y="139700"/>
                  </a:lnTo>
                  <a:lnTo>
                    <a:pt x="875740" y="146050"/>
                  </a:lnTo>
                  <a:lnTo>
                    <a:pt x="874844" y="151130"/>
                  </a:lnTo>
                  <a:lnTo>
                    <a:pt x="959795" y="151130"/>
                  </a:lnTo>
                  <a:lnTo>
                    <a:pt x="966387" y="156210"/>
                  </a:lnTo>
                  <a:lnTo>
                    <a:pt x="972845" y="168910"/>
                  </a:lnTo>
                  <a:lnTo>
                    <a:pt x="972159" y="176530"/>
                  </a:lnTo>
                  <a:lnTo>
                    <a:pt x="962643" y="189230"/>
                  </a:lnTo>
                  <a:lnTo>
                    <a:pt x="863299" y="189230"/>
                  </a:lnTo>
                  <a:lnTo>
                    <a:pt x="857760" y="200660"/>
                  </a:lnTo>
                  <a:lnTo>
                    <a:pt x="851368" y="209550"/>
                  </a:lnTo>
                  <a:lnTo>
                    <a:pt x="844154" y="219710"/>
                  </a:lnTo>
                  <a:lnTo>
                    <a:pt x="836151" y="227330"/>
                  </a:lnTo>
                  <a:close/>
                </a:path>
                <a:path w="1028700" h="1027429">
                  <a:moveTo>
                    <a:pt x="533441" y="227330"/>
                  </a:moveTo>
                  <a:lnTo>
                    <a:pt x="495338" y="227330"/>
                  </a:lnTo>
                  <a:lnTo>
                    <a:pt x="495338" y="189230"/>
                  </a:lnTo>
                  <a:lnTo>
                    <a:pt x="400081" y="189230"/>
                  </a:lnTo>
                  <a:lnTo>
                    <a:pt x="377857" y="185420"/>
                  </a:lnTo>
                  <a:lnTo>
                    <a:pt x="359687" y="172720"/>
                  </a:lnTo>
                  <a:lnTo>
                    <a:pt x="347426" y="154940"/>
                  </a:lnTo>
                  <a:lnTo>
                    <a:pt x="342926" y="132080"/>
                  </a:lnTo>
                  <a:lnTo>
                    <a:pt x="347426" y="110490"/>
                  </a:lnTo>
                  <a:lnTo>
                    <a:pt x="359687" y="92710"/>
                  </a:lnTo>
                  <a:lnTo>
                    <a:pt x="377857" y="80010"/>
                  </a:lnTo>
                  <a:lnTo>
                    <a:pt x="400081" y="74930"/>
                  </a:lnTo>
                  <a:lnTo>
                    <a:pt x="422305" y="80010"/>
                  </a:lnTo>
                  <a:lnTo>
                    <a:pt x="440475" y="92710"/>
                  </a:lnTo>
                  <a:lnTo>
                    <a:pt x="452736" y="110490"/>
                  </a:lnTo>
                  <a:lnTo>
                    <a:pt x="453266" y="113030"/>
                  </a:lnTo>
                  <a:lnTo>
                    <a:pt x="400081" y="113030"/>
                  </a:lnTo>
                  <a:lnTo>
                    <a:pt x="392668" y="115570"/>
                  </a:lnTo>
                  <a:lnTo>
                    <a:pt x="386612" y="119380"/>
                  </a:lnTo>
                  <a:lnTo>
                    <a:pt x="382527" y="125730"/>
                  </a:lnTo>
                  <a:lnTo>
                    <a:pt x="381029" y="132080"/>
                  </a:lnTo>
                  <a:lnTo>
                    <a:pt x="382527" y="139700"/>
                  </a:lnTo>
                  <a:lnTo>
                    <a:pt x="386612" y="146050"/>
                  </a:lnTo>
                  <a:lnTo>
                    <a:pt x="392668" y="149860"/>
                  </a:lnTo>
                  <a:lnTo>
                    <a:pt x="400081" y="151130"/>
                  </a:lnTo>
                  <a:lnTo>
                    <a:pt x="533441" y="151130"/>
                  </a:lnTo>
                  <a:lnTo>
                    <a:pt x="533441" y="227330"/>
                  </a:lnTo>
                  <a:close/>
                </a:path>
                <a:path w="1028700" h="1027429">
                  <a:moveTo>
                    <a:pt x="616563" y="90170"/>
                  </a:moveTo>
                  <a:lnTo>
                    <a:pt x="526526" y="90170"/>
                  </a:lnTo>
                  <a:lnTo>
                    <a:pt x="536520" y="83820"/>
                  </a:lnTo>
                  <a:lnTo>
                    <a:pt x="547442" y="80010"/>
                  </a:lnTo>
                  <a:lnTo>
                    <a:pt x="559160" y="76200"/>
                  </a:lnTo>
                  <a:lnTo>
                    <a:pt x="571544" y="74930"/>
                  </a:lnTo>
                  <a:lnTo>
                    <a:pt x="583929" y="76200"/>
                  </a:lnTo>
                  <a:lnTo>
                    <a:pt x="595647" y="80010"/>
                  </a:lnTo>
                  <a:lnTo>
                    <a:pt x="606568" y="83820"/>
                  </a:lnTo>
                  <a:lnTo>
                    <a:pt x="616563" y="90170"/>
                  </a:lnTo>
                  <a:close/>
                </a:path>
                <a:path w="1028700" h="1027429">
                  <a:moveTo>
                    <a:pt x="723956" y="151130"/>
                  </a:moveTo>
                  <a:lnTo>
                    <a:pt x="685853" y="151130"/>
                  </a:lnTo>
                  <a:lnTo>
                    <a:pt x="685853" y="132080"/>
                  </a:lnTo>
                  <a:lnTo>
                    <a:pt x="690353" y="110490"/>
                  </a:lnTo>
                  <a:lnTo>
                    <a:pt x="702614" y="92710"/>
                  </a:lnTo>
                  <a:lnTo>
                    <a:pt x="720784" y="80010"/>
                  </a:lnTo>
                  <a:lnTo>
                    <a:pt x="743008" y="74930"/>
                  </a:lnTo>
                  <a:lnTo>
                    <a:pt x="765232" y="80010"/>
                  </a:lnTo>
                  <a:lnTo>
                    <a:pt x="783402" y="92710"/>
                  </a:lnTo>
                  <a:lnTo>
                    <a:pt x="795663" y="110490"/>
                  </a:lnTo>
                  <a:lnTo>
                    <a:pt x="796193" y="113030"/>
                  </a:lnTo>
                  <a:lnTo>
                    <a:pt x="743008" y="113030"/>
                  </a:lnTo>
                  <a:lnTo>
                    <a:pt x="735594" y="115570"/>
                  </a:lnTo>
                  <a:lnTo>
                    <a:pt x="729538" y="119380"/>
                  </a:lnTo>
                  <a:lnTo>
                    <a:pt x="725454" y="125730"/>
                  </a:lnTo>
                  <a:lnTo>
                    <a:pt x="723956" y="132080"/>
                  </a:lnTo>
                  <a:lnTo>
                    <a:pt x="723956" y="151130"/>
                  </a:lnTo>
                  <a:close/>
                </a:path>
                <a:path w="1028700" h="1027429">
                  <a:moveTo>
                    <a:pt x="457235" y="151130"/>
                  </a:moveTo>
                  <a:lnTo>
                    <a:pt x="419132" y="151130"/>
                  </a:lnTo>
                  <a:lnTo>
                    <a:pt x="419132" y="132080"/>
                  </a:lnTo>
                  <a:lnTo>
                    <a:pt x="417635" y="125730"/>
                  </a:lnTo>
                  <a:lnTo>
                    <a:pt x="413550" y="119380"/>
                  </a:lnTo>
                  <a:lnTo>
                    <a:pt x="407494" y="115570"/>
                  </a:lnTo>
                  <a:lnTo>
                    <a:pt x="400081" y="113030"/>
                  </a:lnTo>
                  <a:lnTo>
                    <a:pt x="453266" y="113030"/>
                  </a:lnTo>
                  <a:lnTo>
                    <a:pt x="457235" y="132080"/>
                  </a:lnTo>
                  <a:lnTo>
                    <a:pt x="457235" y="151130"/>
                  </a:lnTo>
                  <a:close/>
                </a:path>
                <a:path w="1028700" h="1027429">
                  <a:moveTo>
                    <a:pt x="647750" y="227330"/>
                  </a:moveTo>
                  <a:lnTo>
                    <a:pt x="609647" y="227330"/>
                  </a:lnTo>
                  <a:lnTo>
                    <a:pt x="609647" y="151130"/>
                  </a:lnTo>
                  <a:lnTo>
                    <a:pt x="606649" y="137160"/>
                  </a:lnTo>
                  <a:lnTo>
                    <a:pt x="598476" y="124460"/>
                  </a:lnTo>
                  <a:lnTo>
                    <a:pt x="586363" y="116840"/>
                  </a:lnTo>
                  <a:lnTo>
                    <a:pt x="571544" y="113030"/>
                  </a:lnTo>
                  <a:lnTo>
                    <a:pt x="651628" y="113030"/>
                  </a:lnTo>
                  <a:lnTo>
                    <a:pt x="647750" y="132080"/>
                  </a:lnTo>
                  <a:lnTo>
                    <a:pt x="647750" y="151130"/>
                  </a:lnTo>
                  <a:lnTo>
                    <a:pt x="796413" y="151130"/>
                  </a:lnTo>
                  <a:lnTo>
                    <a:pt x="795663" y="154940"/>
                  </a:lnTo>
                  <a:lnTo>
                    <a:pt x="783402" y="172720"/>
                  </a:lnTo>
                  <a:lnTo>
                    <a:pt x="765232" y="185420"/>
                  </a:lnTo>
                  <a:lnTo>
                    <a:pt x="743008" y="189230"/>
                  </a:lnTo>
                  <a:lnTo>
                    <a:pt x="647750" y="189230"/>
                  </a:lnTo>
                  <a:lnTo>
                    <a:pt x="647750" y="227330"/>
                  </a:lnTo>
                  <a:close/>
                </a:path>
                <a:path w="1028700" h="1027429">
                  <a:moveTo>
                    <a:pt x="796413" y="151130"/>
                  </a:moveTo>
                  <a:lnTo>
                    <a:pt x="743008" y="151130"/>
                  </a:lnTo>
                  <a:lnTo>
                    <a:pt x="750421" y="149860"/>
                  </a:lnTo>
                  <a:lnTo>
                    <a:pt x="756477" y="146050"/>
                  </a:lnTo>
                  <a:lnTo>
                    <a:pt x="760561" y="139700"/>
                  </a:lnTo>
                  <a:lnTo>
                    <a:pt x="762059" y="132080"/>
                  </a:lnTo>
                  <a:lnTo>
                    <a:pt x="760561" y="125730"/>
                  </a:lnTo>
                  <a:lnTo>
                    <a:pt x="756477" y="119380"/>
                  </a:lnTo>
                  <a:lnTo>
                    <a:pt x="750421" y="115570"/>
                  </a:lnTo>
                  <a:lnTo>
                    <a:pt x="743008" y="113030"/>
                  </a:lnTo>
                  <a:lnTo>
                    <a:pt x="796193" y="113030"/>
                  </a:lnTo>
                  <a:lnTo>
                    <a:pt x="800162" y="132080"/>
                  </a:lnTo>
                  <a:lnTo>
                    <a:pt x="796413" y="151130"/>
                  </a:lnTo>
                  <a:close/>
                </a:path>
                <a:path w="1028700" h="1027429">
                  <a:moveTo>
                    <a:pt x="400081" y="227330"/>
                  </a:moveTo>
                  <a:lnTo>
                    <a:pt x="306919" y="227330"/>
                  </a:lnTo>
                  <a:lnTo>
                    <a:pt x="298924" y="219710"/>
                  </a:lnTo>
                  <a:lnTo>
                    <a:pt x="291709" y="209550"/>
                  </a:lnTo>
                  <a:lnTo>
                    <a:pt x="285312" y="200660"/>
                  </a:lnTo>
                  <a:lnTo>
                    <a:pt x="279771" y="189230"/>
                  </a:lnTo>
                  <a:lnTo>
                    <a:pt x="325092" y="189230"/>
                  </a:lnTo>
                  <a:lnTo>
                    <a:pt x="332755" y="200660"/>
                  </a:lnTo>
                  <a:lnTo>
                    <a:pt x="363038" y="220980"/>
                  </a:lnTo>
                  <a:lnTo>
                    <a:pt x="400081" y="227330"/>
                  </a:lnTo>
                  <a:close/>
                </a:path>
                <a:path w="1028700" h="1027429">
                  <a:moveTo>
                    <a:pt x="994323" y="227330"/>
                  </a:moveTo>
                  <a:lnTo>
                    <a:pt x="918929" y="227330"/>
                  </a:lnTo>
                  <a:lnTo>
                    <a:pt x="914529" y="226060"/>
                  </a:lnTo>
                  <a:lnTo>
                    <a:pt x="909785" y="222250"/>
                  </a:lnTo>
                  <a:lnTo>
                    <a:pt x="906451" y="218440"/>
                  </a:lnTo>
                  <a:lnTo>
                    <a:pt x="905327" y="213360"/>
                  </a:lnTo>
                  <a:lnTo>
                    <a:pt x="904241" y="207010"/>
                  </a:lnTo>
                  <a:lnTo>
                    <a:pt x="905479" y="201930"/>
                  </a:lnTo>
                  <a:lnTo>
                    <a:pt x="914471" y="189230"/>
                  </a:lnTo>
                  <a:lnTo>
                    <a:pt x="962643" y="189230"/>
                  </a:lnTo>
                  <a:lnTo>
                    <a:pt x="952174" y="203200"/>
                  </a:lnTo>
                  <a:lnTo>
                    <a:pt x="994323" y="227330"/>
                  </a:lnTo>
                  <a:close/>
                </a:path>
                <a:path w="1028700" h="1027429">
                  <a:moveTo>
                    <a:pt x="266720" y="1027430"/>
                  </a:moveTo>
                  <a:lnTo>
                    <a:pt x="19051" y="1027430"/>
                  </a:lnTo>
                  <a:lnTo>
                    <a:pt x="11630" y="1026160"/>
                  </a:lnTo>
                  <a:lnTo>
                    <a:pt x="5574" y="1022350"/>
                  </a:lnTo>
                  <a:lnTo>
                    <a:pt x="1495" y="1016000"/>
                  </a:lnTo>
                  <a:lnTo>
                    <a:pt x="0" y="1008380"/>
                  </a:lnTo>
                  <a:lnTo>
                    <a:pt x="0" y="589280"/>
                  </a:lnTo>
                  <a:lnTo>
                    <a:pt x="1495" y="582930"/>
                  </a:lnTo>
                  <a:lnTo>
                    <a:pt x="5574" y="576580"/>
                  </a:lnTo>
                  <a:lnTo>
                    <a:pt x="11630" y="572770"/>
                  </a:lnTo>
                  <a:lnTo>
                    <a:pt x="19051" y="570230"/>
                  </a:lnTo>
                  <a:lnTo>
                    <a:pt x="247669" y="570230"/>
                  </a:lnTo>
                  <a:lnTo>
                    <a:pt x="247669" y="265430"/>
                  </a:lnTo>
                  <a:lnTo>
                    <a:pt x="285772" y="265430"/>
                  </a:lnTo>
                  <a:lnTo>
                    <a:pt x="285772" y="608330"/>
                  </a:lnTo>
                  <a:lnTo>
                    <a:pt x="38102" y="608330"/>
                  </a:lnTo>
                  <a:lnTo>
                    <a:pt x="38102" y="989330"/>
                  </a:lnTo>
                  <a:lnTo>
                    <a:pt x="285772" y="989330"/>
                  </a:lnTo>
                  <a:lnTo>
                    <a:pt x="285772" y="1008380"/>
                  </a:lnTo>
                  <a:lnTo>
                    <a:pt x="284277" y="1016000"/>
                  </a:lnTo>
                  <a:lnTo>
                    <a:pt x="280197" y="1022350"/>
                  </a:lnTo>
                  <a:lnTo>
                    <a:pt x="274142" y="1026160"/>
                  </a:lnTo>
                  <a:lnTo>
                    <a:pt x="266720" y="1027430"/>
                  </a:lnTo>
                  <a:close/>
                </a:path>
                <a:path w="1028700" h="1027429">
                  <a:moveTo>
                    <a:pt x="744532" y="951230"/>
                  </a:moveTo>
                  <a:lnTo>
                    <a:pt x="366684" y="951230"/>
                  </a:lnTo>
                  <a:lnTo>
                    <a:pt x="366684" y="646430"/>
                  </a:lnTo>
                  <a:lnTo>
                    <a:pt x="476287" y="646430"/>
                  </a:lnTo>
                  <a:lnTo>
                    <a:pt x="476287" y="265430"/>
                  </a:lnTo>
                  <a:lnTo>
                    <a:pt x="514390" y="265430"/>
                  </a:lnTo>
                  <a:lnTo>
                    <a:pt x="514390" y="652780"/>
                  </a:lnTo>
                  <a:lnTo>
                    <a:pt x="628699" y="673100"/>
                  </a:lnTo>
                  <a:lnTo>
                    <a:pt x="666802" y="673100"/>
                  </a:lnTo>
                  <a:lnTo>
                    <a:pt x="666802" y="679450"/>
                  </a:lnTo>
                  <a:lnTo>
                    <a:pt x="672708" y="680720"/>
                  </a:lnTo>
                  <a:lnTo>
                    <a:pt x="683427" y="684530"/>
                  </a:lnTo>
                  <a:lnTo>
                    <a:pt x="404787" y="684530"/>
                  </a:lnTo>
                  <a:lnTo>
                    <a:pt x="404787" y="913130"/>
                  </a:lnTo>
                  <a:lnTo>
                    <a:pt x="838785" y="913130"/>
                  </a:lnTo>
                  <a:lnTo>
                    <a:pt x="834627" y="916940"/>
                  </a:lnTo>
                  <a:lnTo>
                    <a:pt x="814862" y="932180"/>
                  </a:lnTo>
                  <a:lnTo>
                    <a:pt x="792887" y="942340"/>
                  </a:lnTo>
                  <a:lnTo>
                    <a:pt x="769259" y="949960"/>
                  </a:lnTo>
                  <a:lnTo>
                    <a:pt x="744532" y="951230"/>
                  </a:lnTo>
                  <a:close/>
                </a:path>
                <a:path w="1028700" h="1027429">
                  <a:moveTo>
                    <a:pt x="666802" y="673100"/>
                  </a:moveTo>
                  <a:lnTo>
                    <a:pt x="628699" y="673100"/>
                  </a:lnTo>
                  <a:lnTo>
                    <a:pt x="628699" y="265430"/>
                  </a:lnTo>
                  <a:lnTo>
                    <a:pt x="666802" y="265430"/>
                  </a:lnTo>
                  <a:lnTo>
                    <a:pt x="666802" y="673100"/>
                  </a:lnTo>
                  <a:close/>
                </a:path>
                <a:path w="1028700" h="1027429">
                  <a:moveTo>
                    <a:pt x="839692" y="756920"/>
                  </a:moveTo>
                  <a:lnTo>
                    <a:pt x="779434" y="756920"/>
                  </a:lnTo>
                  <a:lnTo>
                    <a:pt x="784921" y="755650"/>
                  </a:lnTo>
                  <a:lnTo>
                    <a:pt x="857317" y="689610"/>
                  </a:lnTo>
                  <a:lnTo>
                    <a:pt x="857317" y="265430"/>
                  </a:lnTo>
                  <a:lnTo>
                    <a:pt x="895420" y="265430"/>
                  </a:lnTo>
                  <a:lnTo>
                    <a:pt x="895420" y="654050"/>
                  </a:lnTo>
                  <a:lnTo>
                    <a:pt x="1009627" y="654050"/>
                  </a:lnTo>
                  <a:lnTo>
                    <a:pt x="1012091" y="656590"/>
                  </a:lnTo>
                  <a:lnTo>
                    <a:pt x="1017589" y="666750"/>
                  </a:lnTo>
                  <a:lnTo>
                    <a:pt x="948151" y="666750"/>
                  </a:lnTo>
                  <a:lnTo>
                    <a:pt x="940698" y="669290"/>
                  </a:lnTo>
                  <a:lnTo>
                    <a:pt x="933749" y="671830"/>
                  </a:lnTo>
                  <a:lnTo>
                    <a:pt x="927503" y="676910"/>
                  </a:lnTo>
                  <a:lnTo>
                    <a:pt x="839692" y="756920"/>
                  </a:lnTo>
                  <a:close/>
                </a:path>
                <a:path w="1028700" h="1027429">
                  <a:moveTo>
                    <a:pt x="385735" y="989330"/>
                  </a:moveTo>
                  <a:lnTo>
                    <a:pt x="247669" y="989330"/>
                  </a:lnTo>
                  <a:lnTo>
                    <a:pt x="247669" y="608330"/>
                  </a:lnTo>
                  <a:lnTo>
                    <a:pt x="385735" y="608330"/>
                  </a:lnTo>
                  <a:lnTo>
                    <a:pt x="393157" y="610870"/>
                  </a:lnTo>
                  <a:lnTo>
                    <a:pt x="399212" y="614680"/>
                  </a:lnTo>
                  <a:lnTo>
                    <a:pt x="403291" y="621030"/>
                  </a:lnTo>
                  <a:lnTo>
                    <a:pt x="404787" y="627380"/>
                  </a:lnTo>
                  <a:lnTo>
                    <a:pt x="404787" y="646430"/>
                  </a:lnTo>
                  <a:lnTo>
                    <a:pt x="285772" y="646430"/>
                  </a:lnTo>
                  <a:lnTo>
                    <a:pt x="285772" y="951230"/>
                  </a:lnTo>
                  <a:lnTo>
                    <a:pt x="404787" y="951230"/>
                  </a:lnTo>
                  <a:lnTo>
                    <a:pt x="404787" y="970280"/>
                  </a:lnTo>
                  <a:lnTo>
                    <a:pt x="403291" y="977900"/>
                  </a:lnTo>
                  <a:lnTo>
                    <a:pt x="399212" y="984250"/>
                  </a:lnTo>
                  <a:lnTo>
                    <a:pt x="393157" y="988060"/>
                  </a:lnTo>
                  <a:lnTo>
                    <a:pt x="385735" y="989330"/>
                  </a:lnTo>
                  <a:close/>
                </a:path>
                <a:path w="1028700" h="1027429">
                  <a:moveTo>
                    <a:pt x="1009627" y="654050"/>
                  </a:moveTo>
                  <a:lnTo>
                    <a:pt x="895420" y="654050"/>
                  </a:lnTo>
                  <a:lnTo>
                    <a:pt x="901745" y="648970"/>
                  </a:lnTo>
                  <a:lnTo>
                    <a:pt x="914139" y="638810"/>
                  </a:lnTo>
                  <a:lnTo>
                    <a:pt x="928041" y="632460"/>
                  </a:lnTo>
                  <a:lnTo>
                    <a:pt x="942993" y="628650"/>
                  </a:lnTo>
                  <a:lnTo>
                    <a:pt x="958537" y="628650"/>
                  </a:lnTo>
                  <a:lnTo>
                    <a:pt x="973900" y="631190"/>
                  </a:lnTo>
                  <a:lnTo>
                    <a:pt x="988165" y="637540"/>
                  </a:lnTo>
                  <a:lnTo>
                    <a:pt x="1001004" y="645160"/>
                  </a:lnTo>
                  <a:lnTo>
                    <a:pt x="1009627" y="654050"/>
                  </a:lnTo>
                  <a:close/>
                </a:path>
                <a:path w="1028700" h="1027429">
                  <a:moveTo>
                    <a:pt x="838785" y="913130"/>
                  </a:moveTo>
                  <a:lnTo>
                    <a:pt x="744532" y="913130"/>
                  </a:lnTo>
                  <a:lnTo>
                    <a:pt x="762191" y="911860"/>
                  </a:lnTo>
                  <a:lnTo>
                    <a:pt x="779068" y="906780"/>
                  </a:lnTo>
                  <a:lnTo>
                    <a:pt x="976617" y="735330"/>
                  </a:lnTo>
                  <a:lnTo>
                    <a:pt x="990401" y="708660"/>
                  </a:lnTo>
                  <a:lnTo>
                    <a:pt x="989332" y="693420"/>
                  </a:lnTo>
                  <a:lnTo>
                    <a:pt x="955908" y="666750"/>
                  </a:lnTo>
                  <a:lnTo>
                    <a:pt x="1017589" y="666750"/>
                  </a:lnTo>
                  <a:lnTo>
                    <a:pt x="1025836" y="681990"/>
                  </a:lnTo>
                  <a:lnTo>
                    <a:pt x="1028599" y="711200"/>
                  </a:lnTo>
                  <a:lnTo>
                    <a:pt x="1020675" y="739140"/>
                  </a:lnTo>
                  <a:lnTo>
                    <a:pt x="1002356" y="763270"/>
                  </a:lnTo>
                  <a:lnTo>
                    <a:pt x="838785" y="913130"/>
                  </a:lnTo>
                  <a:close/>
                </a:path>
                <a:path w="1028700" h="1027429">
                  <a:moveTo>
                    <a:pt x="725699" y="792480"/>
                  </a:moveTo>
                  <a:lnTo>
                    <a:pt x="667987" y="792480"/>
                  </a:lnTo>
                  <a:lnTo>
                    <a:pt x="681333" y="786130"/>
                  </a:lnTo>
                  <a:lnTo>
                    <a:pt x="691487" y="775970"/>
                  </a:lnTo>
                  <a:lnTo>
                    <a:pt x="697018" y="762000"/>
                  </a:lnTo>
                  <a:lnTo>
                    <a:pt x="696623" y="746760"/>
                  </a:lnTo>
                  <a:lnTo>
                    <a:pt x="690673" y="734060"/>
                  </a:lnTo>
                  <a:lnTo>
                    <a:pt x="680166" y="723900"/>
                  </a:lnTo>
                  <a:lnTo>
                    <a:pt x="666097" y="717550"/>
                  </a:lnTo>
                  <a:lnTo>
                    <a:pt x="480097" y="684530"/>
                  </a:lnTo>
                  <a:lnTo>
                    <a:pt x="683427" y="684530"/>
                  </a:lnTo>
                  <a:lnTo>
                    <a:pt x="697720" y="689610"/>
                  </a:lnTo>
                  <a:lnTo>
                    <a:pt x="717446" y="706120"/>
                  </a:lnTo>
                  <a:lnTo>
                    <a:pt x="730534" y="727710"/>
                  </a:lnTo>
                  <a:lnTo>
                    <a:pt x="735635" y="753110"/>
                  </a:lnTo>
                  <a:lnTo>
                    <a:pt x="774309" y="756920"/>
                  </a:lnTo>
                  <a:lnTo>
                    <a:pt x="839692" y="756920"/>
                  </a:lnTo>
                  <a:lnTo>
                    <a:pt x="814603" y="779780"/>
                  </a:lnTo>
                  <a:lnTo>
                    <a:pt x="805065" y="787400"/>
                  </a:lnTo>
                  <a:lnTo>
                    <a:pt x="797041" y="791210"/>
                  </a:lnTo>
                  <a:lnTo>
                    <a:pt x="726624" y="791210"/>
                  </a:lnTo>
                  <a:lnTo>
                    <a:pt x="725699" y="792480"/>
                  </a:lnTo>
                  <a:close/>
                </a:path>
                <a:path w="1028700" h="1027429">
                  <a:moveTo>
                    <a:pt x="659524" y="831850"/>
                  </a:moveTo>
                  <a:lnTo>
                    <a:pt x="650722" y="831850"/>
                  </a:lnTo>
                  <a:lnTo>
                    <a:pt x="515800" y="807720"/>
                  </a:lnTo>
                  <a:lnTo>
                    <a:pt x="508753" y="805180"/>
                  </a:lnTo>
                  <a:lnTo>
                    <a:pt x="503495" y="800100"/>
                  </a:lnTo>
                  <a:lnTo>
                    <a:pt x="500526" y="792480"/>
                  </a:lnTo>
                  <a:lnTo>
                    <a:pt x="500349" y="784860"/>
                  </a:lnTo>
                  <a:lnTo>
                    <a:pt x="503105" y="778510"/>
                  </a:lnTo>
                  <a:lnTo>
                    <a:pt x="508179" y="773430"/>
                  </a:lnTo>
                  <a:lnTo>
                    <a:pt x="514854" y="769620"/>
                  </a:lnTo>
                  <a:lnTo>
                    <a:pt x="522411" y="769620"/>
                  </a:lnTo>
                  <a:lnTo>
                    <a:pt x="652875" y="792480"/>
                  </a:lnTo>
                  <a:lnTo>
                    <a:pt x="725699" y="792480"/>
                  </a:lnTo>
                  <a:lnTo>
                    <a:pt x="714610" y="807720"/>
                  </a:lnTo>
                  <a:lnTo>
                    <a:pt x="698796" y="820420"/>
                  </a:lnTo>
                  <a:lnTo>
                    <a:pt x="680122" y="829310"/>
                  </a:lnTo>
                  <a:lnTo>
                    <a:pt x="659524" y="831850"/>
                  </a:lnTo>
                  <a:close/>
                </a:path>
                <a:path w="1028700" h="1027429">
                  <a:moveTo>
                    <a:pt x="782888" y="795020"/>
                  </a:moveTo>
                  <a:lnTo>
                    <a:pt x="771014" y="795020"/>
                  </a:lnTo>
                  <a:lnTo>
                    <a:pt x="726624" y="791210"/>
                  </a:lnTo>
                  <a:lnTo>
                    <a:pt x="797041" y="791210"/>
                  </a:lnTo>
                  <a:lnTo>
                    <a:pt x="794366" y="792480"/>
                  </a:lnTo>
                  <a:lnTo>
                    <a:pt x="782888" y="795020"/>
                  </a:lnTo>
                  <a:close/>
                </a:path>
              </a:pathLst>
            </a:custGeom>
            <a:solidFill>
              <a:srgbClr val="454A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6803" y="6062314"/>
              <a:ext cx="114308" cy="11429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3755" y="7163484"/>
              <a:ext cx="1943099" cy="95249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81095" y="0"/>
              <a:ext cx="9306904" cy="10286999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612161" y="2009793"/>
            <a:ext cx="573595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0" spc="80" dirty="0">
                <a:latin typeface="Microsoft Sans Serif"/>
                <a:cs typeface="Microsoft Sans Serif"/>
              </a:rPr>
              <a:t>Быстрый</a:t>
            </a:r>
            <a:r>
              <a:rPr sz="3400" b="0" spc="-40" dirty="0">
                <a:latin typeface="Microsoft Sans Serif"/>
                <a:cs typeface="Microsoft Sans Serif"/>
              </a:rPr>
              <a:t> </a:t>
            </a:r>
            <a:r>
              <a:rPr sz="3400" b="0" spc="80" dirty="0">
                <a:latin typeface="Microsoft Sans Serif"/>
                <a:cs typeface="Microsoft Sans Serif"/>
              </a:rPr>
              <a:t>срок</a:t>
            </a:r>
            <a:r>
              <a:rPr sz="3400" b="0" spc="-40" dirty="0">
                <a:latin typeface="Microsoft Sans Serif"/>
                <a:cs typeface="Microsoft Sans Serif"/>
              </a:rPr>
              <a:t> </a:t>
            </a:r>
            <a:r>
              <a:rPr sz="3400" b="0" spc="145" dirty="0">
                <a:latin typeface="Microsoft Sans Serif"/>
                <a:cs typeface="Microsoft Sans Serif"/>
              </a:rPr>
              <a:t>выполнения</a:t>
            </a:r>
            <a:endParaRPr sz="34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603678" y="3601730"/>
            <a:ext cx="5443855" cy="4593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75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Приемлемые</a:t>
            </a:r>
            <a:r>
              <a:rPr sz="34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400" spc="155" dirty="0">
                <a:solidFill>
                  <a:srgbClr val="FFFFFF"/>
                </a:solidFill>
                <a:latin typeface="Microsoft Sans Serif"/>
                <a:cs typeface="Microsoft Sans Serif"/>
              </a:rPr>
              <a:t>цены</a:t>
            </a:r>
            <a:endParaRPr sz="3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300">
              <a:latin typeface="Microsoft Sans Serif"/>
              <a:cs typeface="Microsoft Sans Serif"/>
            </a:endParaRPr>
          </a:p>
          <a:p>
            <a:pPr marL="12700" marR="991869">
              <a:lnSpc>
                <a:spcPct val="115799"/>
              </a:lnSpc>
              <a:spcBef>
                <a:spcPts val="5"/>
              </a:spcBef>
            </a:pPr>
            <a:r>
              <a:rPr sz="34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Система</a:t>
            </a:r>
            <a:r>
              <a:rPr sz="34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400" spc="95" dirty="0">
                <a:solidFill>
                  <a:srgbClr val="FFFFFF"/>
                </a:solidFill>
                <a:latin typeface="Microsoft Sans Serif"/>
                <a:cs typeface="Microsoft Sans Serif"/>
              </a:rPr>
              <a:t>бонусов</a:t>
            </a:r>
            <a:r>
              <a:rPr sz="34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4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для </a:t>
            </a:r>
            <a:r>
              <a:rPr sz="3400" spc="-89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400" spc="135" dirty="0">
                <a:solidFill>
                  <a:srgbClr val="FFFFFF"/>
                </a:solidFill>
                <a:latin typeface="Microsoft Sans Serif"/>
                <a:cs typeface="Microsoft Sans Serif"/>
              </a:rPr>
              <a:t>врачей</a:t>
            </a:r>
            <a:endParaRPr sz="3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5100">
              <a:latin typeface="Microsoft Sans Serif"/>
              <a:cs typeface="Microsoft Sans Serif"/>
            </a:endParaRPr>
          </a:p>
          <a:p>
            <a:pPr marL="12700" marR="5080">
              <a:lnSpc>
                <a:spcPct val="115799"/>
              </a:lnSpc>
            </a:pPr>
            <a:r>
              <a:rPr sz="3400" spc="80" dirty="0">
                <a:solidFill>
                  <a:srgbClr val="FFFFFF"/>
                </a:solidFill>
                <a:latin typeface="Microsoft Sans Serif"/>
                <a:cs typeface="Microsoft Sans Serif"/>
              </a:rPr>
              <a:t>Своевременное</a:t>
            </a:r>
            <a:r>
              <a:rPr sz="34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400" spc="145" dirty="0">
                <a:solidFill>
                  <a:srgbClr val="FFFFFF"/>
                </a:solidFill>
                <a:latin typeface="Microsoft Sans Serif"/>
                <a:cs typeface="Microsoft Sans Serif"/>
              </a:rPr>
              <a:t>решение </a:t>
            </a:r>
            <a:r>
              <a:rPr sz="3400" spc="-88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400" spc="130" dirty="0">
                <a:solidFill>
                  <a:srgbClr val="FFFFFF"/>
                </a:solidFill>
                <a:latin typeface="Microsoft Sans Serif"/>
                <a:cs typeface="Microsoft Sans Serif"/>
              </a:rPr>
              <a:t>вопросов</a:t>
            </a:r>
            <a:endParaRPr sz="3400">
              <a:latin typeface="Microsoft Sans Serif"/>
              <a:cs typeface="Microsoft Sans Serif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0" y="798561"/>
            <a:ext cx="10413365" cy="9487535"/>
            <a:chOff x="0" y="798561"/>
            <a:chExt cx="10413365" cy="9487535"/>
          </a:xfrm>
        </p:grpSpPr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98131" y="9273622"/>
              <a:ext cx="2815176" cy="101218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0" y="798562"/>
              <a:ext cx="3097530" cy="27940"/>
            </a:xfrm>
            <a:custGeom>
              <a:avLst/>
              <a:gdLst/>
              <a:ahLst/>
              <a:cxnLst/>
              <a:rect l="l" t="t" r="r" b="b"/>
              <a:pathLst>
                <a:path w="3097530" h="27940">
                  <a:moveTo>
                    <a:pt x="3097517" y="6350"/>
                  </a:moveTo>
                  <a:lnTo>
                    <a:pt x="3094774" y="6350"/>
                  </a:lnTo>
                  <a:lnTo>
                    <a:pt x="3094774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24130"/>
                  </a:lnTo>
                  <a:lnTo>
                    <a:pt x="0" y="27940"/>
                  </a:lnTo>
                  <a:lnTo>
                    <a:pt x="3094126" y="27940"/>
                  </a:lnTo>
                  <a:lnTo>
                    <a:pt x="3094126" y="24130"/>
                  </a:lnTo>
                  <a:lnTo>
                    <a:pt x="3097517" y="24130"/>
                  </a:lnTo>
                  <a:lnTo>
                    <a:pt x="3097517" y="6350"/>
                  </a:lnTo>
                  <a:close/>
                </a:path>
              </a:pathLst>
            </a:custGeom>
            <a:solidFill>
              <a:srgbClr val="003F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8136" y="622419"/>
            <a:ext cx="7229474" cy="903811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6847" y="2937609"/>
            <a:ext cx="114300" cy="1142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6847" y="4309209"/>
            <a:ext cx="114300" cy="1142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6847" y="5223609"/>
            <a:ext cx="114300" cy="1142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6847" y="6138009"/>
            <a:ext cx="114300" cy="11429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93965" marR="5080">
              <a:lnSpc>
                <a:spcPct val="115399"/>
              </a:lnSpc>
              <a:spcBef>
                <a:spcPts val="100"/>
              </a:spcBef>
            </a:pPr>
            <a:r>
              <a:rPr spc="30" dirty="0"/>
              <a:t>Длимбетов </a:t>
            </a:r>
            <a:r>
              <a:rPr spc="55" dirty="0"/>
              <a:t>Еркин Турмухамбетович </a:t>
            </a:r>
            <a:r>
              <a:rPr spc="-30" dirty="0"/>
              <a:t>- </a:t>
            </a:r>
            <a:r>
              <a:rPr spc="-25" dirty="0"/>
              <a:t> </a:t>
            </a:r>
            <a:r>
              <a:rPr spc="55" dirty="0"/>
              <a:t>учредитель,</a:t>
            </a:r>
            <a:r>
              <a:rPr spc="-20" dirty="0"/>
              <a:t> </a:t>
            </a:r>
            <a:r>
              <a:rPr spc="25" dirty="0"/>
              <a:t>также</a:t>
            </a:r>
            <a:r>
              <a:rPr spc="-15" dirty="0"/>
              <a:t> </a:t>
            </a:r>
            <a:r>
              <a:rPr spc="15" dirty="0"/>
              <a:t>Председатель</a:t>
            </a:r>
            <a:r>
              <a:rPr spc="-20" dirty="0"/>
              <a:t> </a:t>
            </a:r>
            <a:r>
              <a:rPr spc="70" dirty="0"/>
              <a:t>Правления</a:t>
            </a:r>
            <a:r>
              <a:rPr spc="-15" dirty="0"/>
              <a:t> </a:t>
            </a:r>
            <a:r>
              <a:rPr spc="-50" dirty="0"/>
              <a:t>АО </a:t>
            </a:r>
            <a:r>
              <a:rPr spc="-675" dirty="0"/>
              <a:t> </a:t>
            </a:r>
            <a:r>
              <a:rPr spc="85" dirty="0"/>
              <a:t>“Ordamed”</a:t>
            </a:r>
          </a:p>
          <a:p>
            <a:pPr marL="7593965" marR="1632585">
              <a:lnSpc>
                <a:spcPct val="115399"/>
              </a:lnSpc>
            </a:pPr>
            <a:r>
              <a:rPr spc="30" dirty="0"/>
              <a:t>Сыдыкова</a:t>
            </a:r>
            <a:r>
              <a:rPr spc="-25" dirty="0"/>
              <a:t> </a:t>
            </a:r>
            <a:r>
              <a:rPr spc="55" dirty="0"/>
              <a:t>Карлыгаш</a:t>
            </a:r>
            <a:r>
              <a:rPr spc="-30" dirty="0"/>
              <a:t> </a:t>
            </a:r>
            <a:r>
              <a:rPr spc="40" dirty="0"/>
              <a:t>Нурдаулетовна</a:t>
            </a:r>
            <a:r>
              <a:rPr spc="-25" dirty="0"/>
              <a:t> </a:t>
            </a:r>
            <a:r>
              <a:rPr spc="-30" dirty="0"/>
              <a:t>- </a:t>
            </a:r>
            <a:r>
              <a:rPr spc="-675" dirty="0"/>
              <a:t> </a:t>
            </a:r>
            <a:r>
              <a:rPr spc="80" dirty="0"/>
              <a:t>Генеральный</a:t>
            </a:r>
            <a:r>
              <a:rPr spc="-25" dirty="0"/>
              <a:t> </a:t>
            </a:r>
            <a:r>
              <a:rPr spc="75" dirty="0"/>
              <a:t>директор</a:t>
            </a:r>
          </a:p>
          <a:p>
            <a:pPr marL="7593965" marR="115570">
              <a:lnSpc>
                <a:spcPct val="115399"/>
              </a:lnSpc>
            </a:pPr>
            <a:r>
              <a:rPr spc="-5" dirty="0"/>
              <a:t>Садвакасова</a:t>
            </a:r>
            <a:r>
              <a:rPr spc="-10" dirty="0"/>
              <a:t> </a:t>
            </a:r>
            <a:r>
              <a:rPr spc="-50" dirty="0"/>
              <a:t>Сауле</a:t>
            </a:r>
            <a:r>
              <a:rPr spc="-10" dirty="0"/>
              <a:t> </a:t>
            </a:r>
            <a:r>
              <a:rPr spc="35" dirty="0"/>
              <a:t>Талгатовна</a:t>
            </a:r>
            <a:r>
              <a:rPr spc="-10" dirty="0"/>
              <a:t> </a:t>
            </a:r>
            <a:r>
              <a:rPr spc="-30" dirty="0"/>
              <a:t>-</a:t>
            </a:r>
            <a:r>
              <a:rPr spc="-10" dirty="0"/>
              <a:t> </a:t>
            </a:r>
            <a:r>
              <a:rPr spc="60" dirty="0"/>
              <a:t>Коммерческий </a:t>
            </a:r>
            <a:r>
              <a:rPr spc="-675" dirty="0"/>
              <a:t> </a:t>
            </a:r>
            <a:r>
              <a:rPr spc="75" dirty="0"/>
              <a:t>директор</a:t>
            </a:r>
          </a:p>
          <a:p>
            <a:pPr marL="7593965" marR="1821814">
              <a:lnSpc>
                <a:spcPct val="115399"/>
              </a:lnSpc>
            </a:pPr>
            <a:r>
              <a:rPr spc="30" dirty="0"/>
              <a:t>Батырбаева</a:t>
            </a:r>
            <a:r>
              <a:rPr spc="-30" dirty="0"/>
              <a:t> </a:t>
            </a:r>
            <a:r>
              <a:rPr spc="45" dirty="0"/>
              <a:t>Динара</a:t>
            </a:r>
            <a:r>
              <a:rPr spc="-30" dirty="0"/>
              <a:t> </a:t>
            </a:r>
            <a:r>
              <a:rPr spc="55" dirty="0"/>
              <a:t>Жармухановна</a:t>
            </a:r>
            <a:r>
              <a:rPr spc="-25" dirty="0"/>
              <a:t> </a:t>
            </a:r>
            <a:r>
              <a:rPr spc="-30" dirty="0"/>
              <a:t>- </a:t>
            </a:r>
            <a:r>
              <a:rPr spc="-675" dirty="0"/>
              <a:t> </a:t>
            </a:r>
            <a:r>
              <a:rPr spc="35" dirty="0"/>
              <a:t>Заведующая</a:t>
            </a:r>
            <a:r>
              <a:rPr spc="-25" dirty="0"/>
              <a:t> </a:t>
            </a:r>
            <a:r>
              <a:rPr spc="85" dirty="0"/>
              <a:t>лаборатории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312863" y="830098"/>
            <a:ext cx="6993890" cy="997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350" spc="405" dirty="0">
                <a:latin typeface="Courier New"/>
                <a:cs typeface="Courier New"/>
              </a:rPr>
              <a:t>Администрация</a:t>
            </a:r>
            <a:endParaRPr sz="6350">
              <a:latin typeface="Courier New"/>
              <a:cs typeface="Courier New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87285" y="8399539"/>
            <a:ext cx="2500714" cy="1879599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0" y="0"/>
            <a:ext cx="1941195" cy="1612900"/>
          </a:xfrm>
          <a:custGeom>
            <a:avLst/>
            <a:gdLst/>
            <a:ahLst/>
            <a:cxnLst/>
            <a:rect l="l" t="t" r="r" b="b"/>
            <a:pathLst>
              <a:path w="1941195" h="1612900">
                <a:moveTo>
                  <a:pt x="1000638" y="1308099"/>
                </a:moveTo>
                <a:lnTo>
                  <a:pt x="561339" y="1308099"/>
                </a:lnTo>
                <a:lnTo>
                  <a:pt x="364968" y="1296532"/>
                </a:lnTo>
                <a:lnTo>
                  <a:pt x="357512" y="1295399"/>
                </a:lnTo>
                <a:lnTo>
                  <a:pt x="298026" y="1295399"/>
                </a:lnTo>
                <a:lnTo>
                  <a:pt x="175764" y="1257299"/>
                </a:lnTo>
                <a:lnTo>
                  <a:pt x="119432" y="1231899"/>
                </a:lnTo>
                <a:lnTo>
                  <a:pt x="0" y="1168399"/>
                </a:lnTo>
                <a:lnTo>
                  <a:pt x="0" y="0"/>
                </a:lnTo>
                <a:lnTo>
                  <a:pt x="1756649" y="0"/>
                </a:lnTo>
                <a:lnTo>
                  <a:pt x="1756003" y="50799"/>
                </a:lnTo>
                <a:lnTo>
                  <a:pt x="1575445" y="50799"/>
                </a:lnTo>
                <a:lnTo>
                  <a:pt x="1576673" y="63499"/>
                </a:lnTo>
                <a:lnTo>
                  <a:pt x="508529" y="63499"/>
                </a:lnTo>
                <a:lnTo>
                  <a:pt x="508110" y="76199"/>
                </a:lnTo>
                <a:lnTo>
                  <a:pt x="1529720" y="76199"/>
                </a:lnTo>
                <a:lnTo>
                  <a:pt x="1528044" y="88899"/>
                </a:lnTo>
                <a:lnTo>
                  <a:pt x="612083" y="88899"/>
                </a:lnTo>
                <a:lnTo>
                  <a:pt x="599061" y="114299"/>
                </a:lnTo>
                <a:lnTo>
                  <a:pt x="599520" y="126999"/>
                </a:lnTo>
                <a:lnTo>
                  <a:pt x="1524369" y="126999"/>
                </a:lnTo>
                <a:lnTo>
                  <a:pt x="1525636" y="139699"/>
                </a:lnTo>
                <a:lnTo>
                  <a:pt x="1519320" y="139699"/>
                </a:lnTo>
                <a:lnTo>
                  <a:pt x="1515004" y="165099"/>
                </a:lnTo>
                <a:lnTo>
                  <a:pt x="580621" y="165099"/>
                </a:lnTo>
                <a:lnTo>
                  <a:pt x="569861" y="253999"/>
                </a:lnTo>
                <a:lnTo>
                  <a:pt x="1522967" y="253999"/>
                </a:lnTo>
                <a:lnTo>
                  <a:pt x="1532670" y="355599"/>
                </a:lnTo>
                <a:lnTo>
                  <a:pt x="1722270" y="355599"/>
                </a:lnTo>
                <a:lnTo>
                  <a:pt x="1707687" y="406399"/>
                </a:lnTo>
                <a:lnTo>
                  <a:pt x="1697635" y="444499"/>
                </a:lnTo>
                <a:lnTo>
                  <a:pt x="61241" y="444499"/>
                </a:lnTo>
                <a:lnTo>
                  <a:pt x="63427" y="457199"/>
                </a:lnTo>
                <a:lnTo>
                  <a:pt x="1694284" y="457199"/>
                </a:lnTo>
                <a:lnTo>
                  <a:pt x="1690934" y="469899"/>
                </a:lnTo>
                <a:lnTo>
                  <a:pt x="22220" y="469899"/>
                </a:lnTo>
                <a:lnTo>
                  <a:pt x="34663" y="507999"/>
                </a:lnTo>
                <a:lnTo>
                  <a:pt x="69076" y="507999"/>
                </a:lnTo>
                <a:lnTo>
                  <a:pt x="72211" y="533399"/>
                </a:lnTo>
                <a:lnTo>
                  <a:pt x="77668" y="533399"/>
                </a:lnTo>
                <a:lnTo>
                  <a:pt x="87303" y="546099"/>
                </a:lnTo>
                <a:lnTo>
                  <a:pt x="1665108" y="546099"/>
                </a:lnTo>
                <a:lnTo>
                  <a:pt x="1661351" y="557622"/>
                </a:lnTo>
                <a:lnTo>
                  <a:pt x="1660746" y="558799"/>
                </a:lnTo>
                <a:lnTo>
                  <a:pt x="129846" y="558799"/>
                </a:lnTo>
                <a:lnTo>
                  <a:pt x="138296" y="584199"/>
                </a:lnTo>
                <a:lnTo>
                  <a:pt x="1363997" y="584199"/>
                </a:lnTo>
                <a:lnTo>
                  <a:pt x="1357280" y="596899"/>
                </a:lnTo>
                <a:lnTo>
                  <a:pt x="62698" y="596899"/>
                </a:lnTo>
                <a:lnTo>
                  <a:pt x="91171" y="673099"/>
                </a:lnTo>
                <a:lnTo>
                  <a:pt x="101483" y="685799"/>
                </a:lnTo>
                <a:lnTo>
                  <a:pt x="78189" y="685799"/>
                </a:lnTo>
                <a:lnTo>
                  <a:pt x="91362" y="711199"/>
                </a:lnTo>
                <a:lnTo>
                  <a:pt x="123969" y="736599"/>
                </a:lnTo>
                <a:lnTo>
                  <a:pt x="142731" y="736599"/>
                </a:lnTo>
                <a:lnTo>
                  <a:pt x="153043" y="749299"/>
                </a:lnTo>
                <a:lnTo>
                  <a:pt x="320072" y="749299"/>
                </a:lnTo>
                <a:lnTo>
                  <a:pt x="329767" y="761999"/>
                </a:lnTo>
                <a:lnTo>
                  <a:pt x="1490952" y="761999"/>
                </a:lnTo>
                <a:lnTo>
                  <a:pt x="1484554" y="774699"/>
                </a:lnTo>
                <a:lnTo>
                  <a:pt x="341861" y="774699"/>
                </a:lnTo>
                <a:lnTo>
                  <a:pt x="366982" y="787399"/>
                </a:lnTo>
                <a:lnTo>
                  <a:pt x="1478157" y="787399"/>
                </a:lnTo>
                <a:lnTo>
                  <a:pt x="1471759" y="800099"/>
                </a:lnTo>
                <a:lnTo>
                  <a:pt x="1551270" y="800099"/>
                </a:lnTo>
                <a:lnTo>
                  <a:pt x="1545297" y="812799"/>
                </a:lnTo>
                <a:lnTo>
                  <a:pt x="1524769" y="812799"/>
                </a:lnTo>
                <a:lnTo>
                  <a:pt x="1512063" y="825499"/>
                </a:lnTo>
                <a:lnTo>
                  <a:pt x="225618" y="825499"/>
                </a:lnTo>
                <a:lnTo>
                  <a:pt x="243754" y="850899"/>
                </a:lnTo>
                <a:lnTo>
                  <a:pt x="257362" y="863599"/>
                </a:lnTo>
                <a:lnTo>
                  <a:pt x="1473943" y="863599"/>
                </a:lnTo>
                <a:lnTo>
                  <a:pt x="1448530" y="888999"/>
                </a:lnTo>
                <a:lnTo>
                  <a:pt x="1433473" y="888999"/>
                </a:lnTo>
                <a:lnTo>
                  <a:pt x="1432783" y="901699"/>
                </a:lnTo>
                <a:lnTo>
                  <a:pt x="1364523" y="965199"/>
                </a:lnTo>
                <a:lnTo>
                  <a:pt x="1357535" y="965199"/>
                </a:lnTo>
                <a:lnTo>
                  <a:pt x="1346219" y="977899"/>
                </a:lnTo>
                <a:lnTo>
                  <a:pt x="1350871" y="977899"/>
                </a:lnTo>
                <a:lnTo>
                  <a:pt x="1323567" y="1003299"/>
                </a:lnTo>
                <a:lnTo>
                  <a:pt x="1313041" y="1015999"/>
                </a:lnTo>
                <a:lnTo>
                  <a:pt x="1309017" y="1015999"/>
                </a:lnTo>
                <a:lnTo>
                  <a:pt x="1301281" y="1028699"/>
                </a:lnTo>
                <a:lnTo>
                  <a:pt x="1282410" y="1028699"/>
                </a:lnTo>
                <a:lnTo>
                  <a:pt x="1219646" y="1079499"/>
                </a:lnTo>
                <a:lnTo>
                  <a:pt x="1031352" y="1079499"/>
                </a:lnTo>
                <a:lnTo>
                  <a:pt x="964756" y="1104899"/>
                </a:lnTo>
                <a:lnTo>
                  <a:pt x="925153" y="1130299"/>
                </a:lnTo>
                <a:lnTo>
                  <a:pt x="1071561" y="1130299"/>
                </a:lnTo>
                <a:lnTo>
                  <a:pt x="1037959" y="1142999"/>
                </a:lnTo>
                <a:lnTo>
                  <a:pt x="1141190" y="1142999"/>
                </a:lnTo>
                <a:lnTo>
                  <a:pt x="1125499" y="1155699"/>
                </a:lnTo>
                <a:lnTo>
                  <a:pt x="827561" y="1155699"/>
                </a:lnTo>
                <a:lnTo>
                  <a:pt x="792013" y="1168399"/>
                </a:lnTo>
                <a:lnTo>
                  <a:pt x="823176" y="1168399"/>
                </a:lnTo>
                <a:lnTo>
                  <a:pt x="841817" y="1181099"/>
                </a:lnTo>
                <a:lnTo>
                  <a:pt x="1385816" y="1181099"/>
                </a:lnTo>
                <a:lnTo>
                  <a:pt x="1368696" y="1193799"/>
                </a:lnTo>
                <a:lnTo>
                  <a:pt x="728557" y="1193799"/>
                </a:lnTo>
                <a:lnTo>
                  <a:pt x="694503" y="1206940"/>
                </a:lnTo>
                <a:lnTo>
                  <a:pt x="662076" y="1219199"/>
                </a:lnTo>
                <a:lnTo>
                  <a:pt x="1334455" y="1219199"/>
                </a:lnTo>
                <a:lnTo>
                  <a:pt x="1300213" y="1244599"/>
                </a:lnTo>
                <a:lnTo>
                  <a:pt x="1190027" y="1244599"/>
                </a:lnTo>
                <a:lnTo>
                  <a:pt x="1090898" y="1282699"/>
                </a:lnTo>
                <a:lnTo>
                  <a:pt x="1075406" y="1282699"/>
                </a:lnTo>
                <a:lnTo>
                  <a:pt x="1000638" y="1308099"/>
                </a:lnTo>
                <a:close/>
              </a:path>
              <a:path w="1941195" h="1612900">
                <a:moveTo>
                  <a:pt x="1720456" y="431799"/>
                </a:moveTo>
                <a:lnTo>
                  <a:pt x="1739777" y="368299"/>
                </a:lnTo>
                <a:lnTo>
                  <a:pt x="1777778" y="88899"/>
                </a:lnTo>
                <a:lnTo>
                  <a:pt x="1772327" y="0"/>
                </a:lnTo>
                <a:lnTo>
                  <a:pt x="1785650" y="25399"/>
                </a:lnTo>
                <a:lnTo>
                  <a:pt x="1794586" y="76199"/>
                </a:lnTo>
                <a:lnTo>
                  <a:pt x="1799134" y="126999"/>
                </a:lnTo>
                <a:lnTo>
                  <a:pt x="1799293" y="190499"/>
                </a:lnTo>
                <a:lnTo>
                  <a:pt x="1837705" y="190499"/>
                </a:lnTo>
                <a:lnTo>
                  <a:pt x="1835856" y="215899"/>
                </a:lnTo>
                <a:lnTo>
                  <a:pt x="1797557" y="215899"/>
                </a:lnTo>
                <a:lnTo>
                  <a:pt x="1772953" y="304799"/>
                </a:lnTo>
                <a:lnTo>
                  <a:pt x="1771411" y="304799"/>
                </a:lnTo>
                <a:lnTo>
                  <a:pt x="1720456" y="431799"/>
                </a:lnTo>
                <a:close/>
              </a:path>
              <a:path w="1941195" h="1612900">
                <a:moveTo>
                  <a:pt x="1837705" y="190499"/>
                </a:moveTo>
                <a:lnTo>
                  <a:pt x="1799293" y="190499"/>
                </a:lnTo>
                <a:lnTo>
                  <a:pt x="1812658" y="25399"/>
                </a:lnTo>
                <a:lnTo>
                  <a:pt x="1828544" y="0"/>
                </a:lnTo>
                <a:lnTo>
                  <a:pt x="1842944" y="0"/>
                </a:lnTo>
                <a:lnTo>
                  <a:pt x="1844566" y="38099"/>
                </a:lnTo>
                <a:lnTo>
                  <a:pt x="1847513" y="76199"/>
                </a:lnTo>
                <a:lnTo>
                  <a:pt x="1851685" y="114299"/>
                </a:lnTo>
                <a:lnTo>
                  <a:pt x="1845480" y="152399"/>
                </a:lnTo>
                <a:lnTo>
                  <a:pt x="1840478" y="152399"/>
                </a:lnTo>
                <a:lnTo>
                  <a:pt x="1837705" y="190499"/>
                </a:lnTo>
                <a:close/>
              </a:path>
              <a:path w="1941195" h="1612900">
                <a:moveTo>
                  <a:pt x="1859727" y="25399"/>
                </a:moveTo>
                <a:lnTo>
                  <a:pt x="1856126" y="0"/>
                </a:lnTo>
                <a:lnTo>
                  <a:pt x="1858830" y="0"/>
                </a:lnTo>
                <a:lnTo>
                  <a:pt x="1859727" y="25399"/>
                </a:lnTo>
                <a:close/>
              </a:path>
              <a:path w="1941195" h="1612900">
                <a:moveTo>
                  <a:pt x="1862967" y="152399"/>
                </a:moveTo>
                <a:lnTo>
                  <a:pt x="1859727" y="25399"/>
                </a:lnTo>
                <a:lnTo>
                  <a:pt x="1867205" y="101599"/>
                </a:lnTo>
                <a:lnTo>
                  <a:pt x="1862967" y="152399"/>
                </a:lnTo>
                <a:close/>
              </a:path>
              <a:path w="1941195" h="1612900">
                <a:moveTo>
                  <a:pt x="1722270" y="355599"/>
                </a:moveTo>
                <a:lnTo>
                  <a:pt x="1532670" y="355599"/>
                </a:lnTo>
                <a:lnTo>
                  <a:pt x="1529030" y="228599"/>
                </a:lnTo>
                <a:lnTo>
                  <a:pt x="1536267" y="228599"/>
                </a:lnTo>
                <a:lnTo>
                  <a:pt x="1541249" y="203199"/>
                </a:lnTo>
                <a:lnTo>
                  <a:pt x="1540790" y="190499"/>
                </a:lnTo>
                <a:lnTo>
                  <a:pt x="1537164" y="177799"/>
                </a:lnTo>
                <a:lnTo>
                  <a:pt x="1587719" y="177799"/>
                </a:lnTo>
                <a:lnTo>
                  <a:pt x="1589767" y="152399"/>
                </a:lnTo>
                <a:lnTo>
                  <a:pt x="1575445" y="50799"/>
                </a:lnTo>
                <a:lnTo>
                  <a:pt x="1756003" y="50799"/>
                </a:lnTo>
                <a:lnTo>
                  <a:pt x="1754388" y="177799"/>
                </a:lnTo>
                <a:lnTo>
                  <a:pt x="1729562" y="330199"/>
                </a:lnTo>
                <a:lnTo>
                  <a:pt x="1722270" y="355599"/>
                </a:lnTo>
                <a:close/>
              </a:path>
              <a:path w="1941195" h="1612900">
                <a:moveTo>
                  <a:pt x="1537790" y="203199"/>
                </a:moveTo>
                <a:lnTo>
                  <a:pt x="1517905" y="203199"/>
                </a:lnTo>
                <a:lnTo>
                  <a:pt x="1524211" y="152399"/>
                </a:lnTo>
                <a:lnTo>
                  <a:pt x="1519320" y="139699"/>
                </a:lnTo>
                <a:lnTo>
                  <a:pt x="1526155" y="139699"/>
                </a:lnTo>
                <a:lnTo>
                  <a:pt x="1525329" y="101599"/>
                </a:lnTo>
                <a:lnTo>
                  <a:pt x="1530065" y="101599"/>
                </a:lnTo>
                <a:lnTo>
                  <a:pt x="1531035" y="88899"/>
                </a:lnTo>
                <a:lnTo>
                  <a:pt x="1529720" y="76199"/>
                </a:lnTo>
                <a:lnTo>
                  <a:pt x="508314" y="76199"/>
                </a:lnTo>
                <a:lnTo>
                  <a:pt x="508529" y="63499"/>
                </a:lnTo>
                <a:lnTo>
                  <a:pt x="1576673" y="63499"/>
                </a:lnTo>
                <a:lnTo>
                  <a:pt x="1587719" y="177799"/>
                </a:lnTo>
                <a:lnTo>
                  <a:pt x="1537164" y="177799"/>
                </a:lnTo>
                <a:lnTo>
                  <a:pt x="1537790" y="203199"/>
                </a:lnTo>
                <a:close/>
              </a:path>
              <a:path w="1941195" h="1612900">
                <a:moveTo>
                  <a:pt x="1524369" y="126999"/>
                </a:moveTo>
                <a:lnTo>
                  <a:pt x="599520" y="126999"/>
                </a:lnTo>
                <a:lnTo>
                  <a:pt x="612083" y="88899"/>
                </a:lnTo>
                <a:lnTo>
                  <a:pt x="1528044" y="88899"/>
                </a:lnTo>
                <a:lnTo>
                  <a:pt x="1530065" y="101599"/>
                </a:lnTo>
                <a:lnTo>
                  <a:pt x="1525329" y="101599"/>
                </a:lnTo>
                <a:lnTo>
                  <a:pt x="1523102" y="114299"/>
                </a:lnTo>
                <a:lnTo>
                  <a:pt x="1524369" y="126999"/>
                </a:lnTo>
                <a:close/>
              </a:path>
              <a:path w="1941195" h="1612900">
                <a:moveTo>
                  <a:pt x="1839232" y="495299"/>
                </a:moveTo>
                <a:lnTo>
                  <a:pt x="1852594" y="406399"/>
                </a:lnTo>
                <a:lnTo>
                  <a:pt x="1857461" y="355599"/>
                </a:lnTo>
                <a:lnTo>
                  <a:pt x="1867802" y="330199"/>
                </a:lnTo>
                <a:lnTo>
                  <a:pt x="1866433" y="279399"/>
                </a:lnTo>
                <a:lnTo>
                  <a:pt x="1878011" y="165099"/>
                </a:lnTo>
                <a:lnTo>
                  <a:pt x="1899331" y="126999"/>
                </a:lnTo>
                <a:lnTo>
                  <a:pt x="1892938" y="380999"/>
                </a:lnTo>
                <a:lnTo>
                  <a:pt x="1872804" y="406399"/>
                </a:lnTo>
                <a:lnTo>
                  <a:pt x="1839232" y="495299"/>
                </a:lnTo>
                <a:close/>
              </a:path>
              <a:path w="1941195" h="1612900">
                <a:moveTo>
                  <a:pt x="1841344" y="177799"/>
                </a:moveTo>
                <a:lnTo>
                  <a:pt x="1840478" y="152399"/>
                </a:lnTo>
                <a:lnTo>
                  <a:pt x="1845480" y="152399"/>
                </a:lnTo>
                <a:lnTo>
                  <a:pt x="1841344" y="177799"/>
                </a:lnTo>
                <a:close/>
              </a:path>
              <a:path w="1941195" h="1612900">
                <a:moveTo>
                  <a:pt x="1745372" y="660399"/>
                </a:moveTo>
                <a:lnTo>
                  <a:pt x="1796265" y="520699"/>
                </a:lnTo>
                <a:lnTo>
                  <a:pt x="1842295" y="393699"/>
                </a:lnTo>
                <a:lnTo>
                  <a:pt x="1862967" y="152399"/>
                </a:lnTo>
                <a:lnTo>
                  <a:pt x="1866432" y="279399"/>
                </a:lnTo>
                <a:lnTo>
                  <a:pt x="1857461" y="355599"/>
                </a:lnTo>
                <a:lnTo>
                  <a:pt x="1765906" y="634999"/>
                </a:lnTo>
                <a:lnTo>
                  <a:pt x="1745372" y="660399"/>
                </a:lnTo>
                <a:close/>
              </a:path>
              <a:path w="1941195" h="1612900">
                <a:moveTo>
                  <a:pt x="1522967" y="253999"/>
                </a:moveTo>
                <a:lnTo>
                  <a:pt x="569861" y="253999"/>
                </a:lnTo>
                <a:lnTo>
                  <a:pt x="595134" y="203199"/>
                </a:lnTo>
                <a:lnTo>
                  <a:pt x="592176" y="177799"/>
                </a:lnTo>
                <a:lnTo>
                  <a:pt x="580621" y="165099"/>
                </a:lnTo>
                <a:lnTo>
                  <a:pt x="617148" y="165099"/>
                </a:lnTo>
                <a:lnTo>
                  <a:pt x="601363" y="177799"/>
                </a:lnTo>
                <a:lnTo>
                  <a:pt x="602040" y="190499"/>
                </a:lnTo>
                <a:lnTo>
                  <a:pt x="1516636" y="190499"/>
                </a:lnTo>
                <a:lnTo>
                  <a:pt x="1517905" y="203199"/>
                </a:lnTo>
                <a:lnTo>
                  <a:pt x="1537790" y="203199"/>
                </a:lnTo>
                <a:lnTo>
                  <a:pt x="1534648" y="215899"/>
                </a:lnTo>
                <a:lnTo>
                  <a:pt x="1536267" y="228599"/>
                </a:lnTo>
                <a:lnTo>
                  <a:pt x="1529030" y="228599"/>
                </a:lnTo>
                <a:lnTo>
                  <a:pt x="1522967" y="253999"/>
                </a:lnTo>
                <a:close/>
              </a:path>
              <a:path w="1941195" h="1612900">
                <a:moveTo>
                  <a:pt x="1516636" y="190499"/>
                </a:moveTo>
                <a:lnTo>
                  <a:pt x="602040" y="190499"/>
                </a:lnTo>
                <a:lnTo>
                  <a:pt x="617148" y="165099"/>
                </a:lnTo>
                <a:lnTo>
                  <a:pt x="1515004" y="165099"/>
                </a:lnTo>
                <a:lnTo>
                  <a:pt x="1515367" y="177799"/>
                </a:lnTo>
                <a:lnTo>
                  <a:pt x="1516636" y="190499"/>
                </a:lnTo>
                <a:close/>
              </a:path>
              <a:path w="1941195" h="1612900">
                <a:moveTo>
                  <a:pt x="1828630" y="292099"/>
                </a:moveTo>
                <a:lnTo>
                  <a:pt x="1835856" y="215899"/>
                </a:lnTo>
                <a:lnTo>
                  <a:pt x="1841345" y="177799"/>
                </a:lnTo>
                <a:lnTo>
                  <a:pt x="1844514" y="241299"/>
                </a:lnTo>
                <a:lnTo>
                  <a:pt x="1828630" y="292099"/>
                </a:lnTo>
                <a:close/>
              </a:path>
              <a:path w="1941195" h="1612900">
                <a:moveTo>
                  <a:pt x="1573866" y="838199"/>
                </a:moveTo>
                <a:lnTo>
                  <a:pt x="1564594" y="838199"/>
                </a:lnTo>
                <a:lnTo>
                  <a:pt x="1711504" y="558799"/>
                </a:lnTo>
                <a:lnTo>
                  <a:pt x="1793879" y="266699"/>
                </a:lnTo>
                <a:lnTo>
                  <a:pt x="1797557" y="215899"/>
                </a:lnTo>
                <a:lnTo>
                  <a:pt x="1835856" y="215899"/>
                </a:lnTo>
                <a:lnTo>
                  <a:pt x="1816762" y="330199"/>
                </a:lnTo>
                <a:lnTo>
                  <a:pt x="1825758" y="330199"/>
                </a:lnTo>
                <a:lnTo>
                  <a:pt x="1824800" y="342899"/>
                </a:lnTo>
                <a:lnTo>
                  <a:pt x="1835311" y="342899"/>
                </a:lnTo>
                <a:lnTo>
                  <a:pt x="1810585" y="457199"/>
                </a:lnTo>
                <a:lnTo>
                  <a:pt x="1748845" y="622299"/>
                </a:lnTo>
                <a:lnTo>
                  <a:pt x="1695373" y="622299"/>
                </a:lnTo>
                <a:lnTo>
                  <a:pt x="1573866" y="838199"/>
                </a:lnTo>
                <a:close/>
              </a:path>
              <a:path w="1941195" h="1612900">
                <a:moveTo>
                  <a:pt x="1825758" y="330199"/>
                </a:moveTo>
                <a:lnTo>
                  <a:pt x="1816762" y="330199"/>
                </a:lnTo>
                <a:lnTo>
                  <a:pt x="1828631" y="292099"/>
                </a:lnTo>
                <a:lnTo>
                  <a:pt x="1825758" y="330199"/>
                </a:lnTo>
                <a:close/>
              </a:path>
              <a:path w="1941195" h="1612900">
                <a:moveTo>
                  <a:pt x="1681626" y="584199"/>
                </a:moveTo>
                <a:lnTo>
                  <a:pt x="1771411" y="304799"/>
                </a:lnTo>
                <a:lnTo>
                  <a:pt x="1772953" y="304799"/>
                </a:lnTo>
                <a:lnTo>
                  <a:pt x="1702655" y="558799"/>
                </a:lnTo>
                <a:lnTo>
                  <a:pt x="1681626" y="584199"/>
                </a:lnTo>
                <a:close/>
              </a:path>
              <a:path w="1941195" h="1612900">
                <a:moveTo>
                  <a:pt x="1835311" y="342899"/>
                </a:moveTo>
                <a:lnTo>
                  <a:pt x="1824800" y="342899"/>
                </a:lnTo>
                <a:lnTo>
                  <a:pt x="1838059" y="330199"/>
                </a:lnTo>
                <a:lnTo>
                  <a:pt x="1835311" y="342899"/>
                </a:lnTo>
                <a:close/>
              </a:path>
              <a:path w="1941195" h="1612900">
                <a:moveTo>
                  <a:pt x="1665645" y="622299"/>
                </a:moveTo>
                <a:lnTo>
                  <a:pt x="1646225" y="609599"/>
                </a:lnTo>
                <a:lnTo>
                  <a:pt x="1659175" y="564295"/>
                </a:lnTo>
                <a:lnTo>
                  <a:pt x="1661351" y="557622"/>
                </a:lnTo>
                <a:lnTo>
                  <a:pt x="1706409" y="469899"/>
                </a:lnTo>
                <a:lnTo>
                  <a:pt x="1720456" y="431799"/>
                </a:lnTo>
                <a:lnTo>
                  <a:pt x="1665645" y="622299"/>
                </a:lnTo>
                <a:close/>
              </a:path>
              <a:path w="1941195" h="1612900">
                <a:moveTo>
                  <a:pt x="1694284" y="457199"/>
                </a:moveTo>
                <a:lnTo>
                  <a:pt x="66197" y="457199"/>
                </a:lnTo>
                <a:lnTo>
                  <a:pt x="61241" y="444499"/>
                </a:lnTo>
                <a:lnTo>
                  <a:pt x="1697635" y="444499"/>
                </a:lnTo>
                <a:lnTo>
                  <a:pt x="1694284" y="457199"/>
                </a:lnTo>
                <a:close/>
              </a:path>
              <a:path w="1941195" h="1612900">
                <a:moveTo>
                  <a:pt x="1665108" y="546099"/>
                </a:moveTo>
                <a:lnTo>
                  <a:pt x="87303" y="546099"/>
                </a:lnTo>
                <a:lnTo>
                  <a:pt x="79721" y="507999"/>
                </a:lnTo>
                <a:lnTo>
                  <a:pt x="43329" y="507999"/>
                </a:lnTo>
                <a:lnTo>
                  <a:pt x="34005" y="482599"/>
                </a:lnTo>
                <a:lnTo>
                  <a:pt x="22220" y="469899"/>
                </a:lnTo>
                <a:lnTo>
                  <a:pt x="1690934" y="469899"/>
                </a:lnTo>
                <a:lnTo>
                  <a:pt x="1687583" y="482599"/>
                </a:lnTo>
                <a:lnTo>
                  <a:pt x="96063" y="482599"/>
                </a:lnTo>
                <a:lnTo>
                  <a:pt x="105378" y="495299"/>
                </a:lnTo>
                <a:lnTo>
                  <a:pt x="1683000" y="495299"/>
                </a:lnTo>
                <a:lnTo>
                  <a:pt x="1669249" y="533399"/>
                </a:lnTo>
                <a:lnTo>
                  <a:pt x="1665108" y="546099"/>
                </a:lnTo>
                <a:close/>
              </a:path>
              <a:path w="1941195" h="1612900">
                <a:moveTo>
                  <a:pt x="105378" y="495299"/>
                </a:moveTo>
                <a:lnTo>
                  <a:pt x="96063" y="482599"/>
                </a:lnTo>
                <a:lnTo>
                  <a:pt x="97581" y="482599"/>
                </a:lnTo>
                <a:lnTo>
                  <a:pt x="105378" y="495299"/>
                </a:lnTo>
                <a:close/>
              </a:path>
              <a:path w="1941195" h="1612900">
                <a:moveTo>
                  <a:pt x="1683000" y="495299"/>
                </a:moveTo>
                <a:lnTo>
                  <a:pt x="105378" y="495299"/>
                </a:lnTo>
                <a:lnTo>
                  <a:pt x="97581" y="482599"/>
                </a:lnTo>
                <a:lnTo>
                  <a:pt x="1687583" y="482599"/>
                </a:lnTo>
                <a:lnTo>
                  <a:pt x="1683000" y="495299"/>
                </a:lnTo>
                <a:close/>
              </a:path>
              <a:path w="1941195" h="1612900">
                <a:moveTo>
                  <a:pt x="1575319" y="1142999"/>
                </a:moveTo>
                <a:lnTo>
                  <a:pt x="1732671" y="990599"/>
                </a:lnTo>
                <a:lnTo>
                  <a:pt x="1736991" y="927099"/>
                </a:lnTo>
                <a:lnTo>
                  <a:pt x="1799025" y="825499"/>
                </a:lnTo>
                <a:lnTo>
                  <a:pt x="1922740" y="546099"/>
                </a:lnTo>
                <a:lnTo>
                  <a:pt x="1843754" y="838199"/>
                </a:lnTo>
                <a:lnTo>
                  <a:pt x="1853428" y="838199"/>
                </a:lnTo>
                <a:lnTo>
                  <a:pt x="1789462" y="939799"/>
                </a:lnTo>
                <a:lnTo>
                  <a:pt x="1618549" y="1130299"/>
                </a:lnTo>
                <a:lnTo>
                  <a:pt x="1575319" y="1142999"/>
                </a:lnTo>
                <a:close/>
              </a:path>
              <a:path w="1941195" h="1612900">
                <a:moveTo>
                  <a:pt x="1659175" y="564295"/>
                </a:moveTo>
                <a:lnTo>
                  <a:pt x="1660746" y="558799"/>
                </a:lnTo>
                <a:lnTo>
                  <a:pt x="1661351" y="557622"/>
                </a:lnTo>
                <a:lnTo>
                  <a:pt x="1659175" y="564295"/>
                </a:lnTo>
                <a:close/>
              </a:path>
              <a:path w="1941195" h="1612900">
                <a:moveTo>
                  <a:pt x="1363997" y="584199"/>
                </a:moveTo>
                <a:lnTo>
                  <a:pt x="141409" y="584199"/>
                </a:lnTo>
                <a:lnTo>
                  <a:pt x="134745" y="558799"/>
                </a:lnTo>
                <a:lnTo>
                  <a:pt x="1377431" y="558799"/>
                </a:lnTo>
                <a:lnTo>
                  <a:pt x="1363997" y="584199"/>
                </a:lnTo>
                <a:close/>
              </a:path>
              <a:path w="1941195" h="1612900">
                <a:moveTo>
                  <a:pt x="1567021" y="647699"/>
                </a:moveTo>
                <a:lnTo>
                  <a:pt x="1330412" y="647699"/>
                </a:lnTo>
                <a:lnTo>
                  <a:pt x="1358173" y="596899"/>
                </a:lnTo>
                <a:lnTo>
                  <a:pt x="1377431" y="558799"/>
                </a:lnTo>
                <a:lnTo>
                  <a:pt x="1660746" y="558799"/>
                </a:lnTo>
                <a:lnTo>
                  <a:pt x="1659175" y="564295"/>
                </a:lnTo>
                <a:lnTo>
                  <a:pt x="1652685" y="584199"/>
                </a:lnTo>
                <a:lnTo>
                  <a:pt x="1642823" y="609599"/>
                </a:lnTo>
                <a:lnTo>
                  <a:pt x="1640862" y="609599"/>
                </a:lnTo>
                <a:lnTo>
                  <a:pt x="1634050" y="622299"/>
                </a:lnTo>
                <a:lnTo>
                  <a:pt x="1583926" y="622299"/>
                </a:lnTo>
                <a:lnTo>
                  <a:pt x="1567021" y="647699"/>
                </a:lnTo>
                <a:close/>
              </a:path>
              <a:path w="1941195" h="1612900">
                <a:moveTo>
                  <a:pt x="163943" y="749299"/>
                </a:moveTo>
                <a:lnTo>
                  <a:pt x="159593" y="749299"/>
                </a:lnTo>
                <a:lnTo>
                  <a:pt x="89338" y="660399"/>
                </a:lnTo>
                <a:lnTo>
                  <a:pt x="69976" y="596899"/>
                </a:lnTo>
                <a:lnTo>
                  <a:pt x="1357280" y="596899"/>
                </a:lnTo>
                <a:lnTo>
                  <a:pt x="1330412" y="647699"/>
                </a:lnTo>
                <a:lnTo>
                  <a:pt x="1567021" y="647699"/>
                </a:lnTo>
                <a:lnTo>
                  <a:pt x="1516308" y="723899"/>
                </a:lnTo>
                <a:lnTo>
                  <a:pt x="146781" y="723899"/>
                </a:lnTo>
                <a:lnTo>
                  <a:pt x="163943" y="749299"/>
                </a:lnTo>
                <a:close/>
              </a:path>
              <a:path w="1941195" h="1612900">
                <a:moveTo>
                  <a:pt x="1613615" y="660399"/>
                </a:moveTo>
                <a:lnTo>
                  <a:pt x="1640862" y="609599"/>
                </a:lnTo>
                <a:lnTo>
                  <a:pt x="1620766" y="652328"/>
                </a:lnTo>
                <a:lnTo>
                  <a:pt x="1613615" y="660399"/>
                </a:lnTo>
                <a:close/>
              </a:path>
              <a:path w="1941195" h="1612900">
                <a:moveTo>
                  <a:pt x="1620766" y="652328"/>
                </a:moveTo>
                <a:lnTo>
                  <a:pt x="1640862" y="609599"/>
                </a:lnTo>
                <a:lnTo>
                  <a:pt x="1642823" y="609599"/>
                </a:lnTo>
                <a:lnTo>
                  <a:pt x="1637891" y="622299"/>
                </a:lnTo>
                <a:lnTo>
                  <a:pt x="1624868" y="647699"/>
                </a:lnTo>
                <a:lnTo>
                  <a:pt x="1620766" y="652328"/>
                </a:lnTo>
                <a:close/>
              </a:path>
              <a:path w="1941195" h="1612900">
                <a:moveTo>
                  <a:pt x="1551270" y="800099"/>
                </a:moveTo>
                <a:lnTo>
                  <a:pt x="1482039" y="800099"/>
                </a:lnTo>
                <a:lnTo>
                  <a:pt x="1583926" y="622299"/>
                </a:lnTo>
                <a:lnTo>
                  <a:pt x="1634050" y="622299"/>
                </a:lnTo>
                <a:lnTo>
                  <a:pt x="1613615" y="660399"/>
                </a:lnTo>
                <a:lnTo>
                  <a:pt x="1616971" y="660399"/>
                </a:lnTo>
                <a:lnTo>
                  <a:pt x="1551270" y="800099"/>
                </a:lnTo>
                <a:close/>
              </a:path>
              <a:path w="1941195" h="1612900">
                <a:moveTo>
                  <a:pt x="1569655" y="861338"/>
                </a:moveTo>
                <a:lnTo>
                  <a:pt x="1695373" y="622299"/>
                </a:lnTo>
                <a:lnTo>
                  <a:pt x="1748845" y="622299"/>
                </a:lnTo>
                <a:lnTo>
                  <a:pt x="1715601" y="711199"/>
                </a:lnTo>
                <a:lnTo>
                  <a:pt x="1699073" y="736599"/>
                </a:lnTo>
                <a:lnTo>
                  <a:pt x="1653820" y="736599"/>
                </a:lnTo>
                <a:lnTo>
                  <a:pt x="1570326" y="860832"/>
                </a:lnTo>
                <a:lnTo>
                  <a:pt x="1569655" y="861338"/>
                </a:lnTo>
                <a:close/>
              </a:path>
              <a:path w="1941195" h="1612900">
                <a:moveTo>
                  <a:pt x="1616971" y="660399"/>
                </a:moveTo>
                <a:lnTo>
                  <a:pt x="1613615" y="660399"/>
                </a:lnTo>
                <a:lnTo>
                  <a:pt x="1620766" y="652328"/>
                </a:lnTo>
                <a:lnTo>
                  <a:pt x="1616971" y="660399"/>
                </a:lnTo>
                <a:close/>
              </a:path>
              <a:path w="1941195" h="1612900">
                <a:moveTo>
                  <a:pt x="1707554" y="774699"/>
                </a:moveTo>
                <a:lnTo>
                  <a:pt x="1715601" y="711199"/>
                </a:lnTo>
                <a:lnTo>
                  <a:pt x="1745372" y="660399"/>
                </a:lnTo>
                <a:lnTo>
                  <a:pt x="1707554" y="774699"/>
                </a:lnTo>
                <a:close/>
              </a:path>
              <a:path w="1941195" h="1612900">
                <a:moveTo>
                  <a:pt x="1402937" y="1168399"/>
                </a:moveTo>
                <a:lnTo>
                  <a:pt x="1317221" y="1168399"/>
                </a:lnTo>
                <a:lnTo>
                  <a:pt x="1374533" y="1155699"/>
                </a:lnTo>
                <a:lnTo>
                  <a:pt x="1589179" y="965199"/>
                </a:lnTo>
                <a:lnTo>
                  <a:pt x="1830387" y="673099"/>
                </a:lnTo>
                <a:lnTo>
                  <a:pt x="1725215" y="888999"/>
                </a:lnTo>
                <a:lnTo>
                  <a:pt x="1522781" y="1079499"/>
                </a:lnTo>
                <a:lnTo>
                  <a:pt x="1402937" y="1168399"/>
                </a:lnTo>
                <a:close/>
              </a:path>
              <a:path w="1941195" h="1612900">
                <a:moveTo>
                  <a:pt x="142731" y="736599"/>
                </a:moveTo>
                <a:lnTo>
                  <a:pt x="134623" y="736599"/>
                </a:lnTo>
                <a:lnTo>
                  <a:pt x="78189" y="685799"/>
                </a:lnTo>
                <a:lnTo>
                  <a:pt x="101483" y="685799"/>
                </a:lnTo>
                <a:lnTo>
                  <a:pt x="142731" y="736599"/>
                </a:lnTo>
                <a:close/>
              </a:path>
              <a:path w="1941195" h="1612900">
                <a:moveTo>
                  <a:pt x="1490952" y="761999"/>
                </a:moveTo>
                <a:lnTo>
                  <a:pt x="343707" y="761999"/>
                </a:lnTo>
                <a:lnTo>
                  <a:pt x="320072" y="749299"/>
                </a:lnTo>
                <a:lnTo>
                  <a:pt x="167815" y="749299"/>
                </a:lnTo>
                <a:lnTo>
                  <a:pt x="159668" y="736599"/>
                </a:lnTo>
                <a:lnTo>
                  <a:pt x="146781" y="723899"/>
                </a:lnTo>
                <a:lnTo>
                  <a:pt x="1516308" y="723899"/>
                </a:lnTo>
                <a:lnTo>
                  <a:pt x="1490952" y="761999"/>
                </a:lnTo>
                <a:close/>
              </a:path>
              <a:path w="1941195" h="1612900">
                <a:moveTo>
                  <a:pt x="1575113" y="927099"/>
                </a:moveTo>
                <a:lnTo>
                  <a:pt x="1529462" y="927099"/>
                </a:lnTo>
                <a:lnTo>
                  <a:pt x="1543580" y="914399"/>
                </a:lnTo>
                <a:lnTo>
                  <a:pt x="1552474" y="894820"/>
                </a:lnTo>
                <a:lnTo>
                  <a:pt x="1565678" y="876299"/>
                </a:lnTo>
                <a:lnTo>
                  <a:pt x="1568466" y="863599"/>
                </a:lnTo>
                <a:lnTo>
                  <a:pt x="1570326" y="860832"/>
                </a:lnTo>
                <a:lnTo>
                  <a:pt x="1617158" y="825499"/>
                </a:lnTo>
                <a:lnTo>
                  <a:pt x="1653820" y="736599"/>
                </a:lnTo>
                <a:lnTo>
                  <a:pt x="1699073" y="736599"/>
                </a:lnTo>
                <a:lnTo>
                  <a:pt x="1575113" y="927099"/>
                </a:lnTo>
                <a:close/>
              </a:path>
              <a:path w="1941195" h="1612900">
                <a:moveTo>
                  <a:pt x="1477319" y="1054099"/>
                </a:moveTo>
                <a:lnTo>
                  <a:pt x="1354696" y="1054099"/>
                </a:lnTo>
                <a:lnTo>
                  <a:pt x="1356379" y="1052225"/>
                </a:lnTo>
                <a:lnTo>
                  <a:pt x="1373793" y="1041399"/>
                </a:lnTo>
                <a:lnTo>
                  <a:pt x="1401203" y="1015999"/>
                </a:lnTo>
                <a:lnTo>
                  <a:pt x="1474380" y="914399"/>
                </a:lnTo>
                <a:lnTo>
                  <a:pt x="1521932" y="876299"/>
                </a:lnTo>
                <a:lnTo>
                  <a:pt x="1515822" y="863599"/>
                </a:lnTo>
                <a:lnTo>
                  <a:pt x="1601315" y="761999"/>
                </a:lnTo>
                <a:lnTo>
                  <a:pt x="1564594" y="838199"/>
                </a:lnTo>
                <a:lnTo>
                  <a:pt x="1573866" y="838199"/>
                </a:lnTo>
                <a:lnTo>
                  <a:pt x="1552423" y="876299"/>
                </a:lnTo>
                <a:lnTo>
                  <a:pt x="1560888" y="876299"/>
                </a:lnTo>
                <a:lnTo>
                  <a:pt x="1552474" y="894820"/>
                </a:lnTo>
                <a:lnTo>
                  <a:pt x="1529462" y="927099"/>
                </a:lnTo>
                <a:lnTo>
                  <a:pt x="1575113" y="927099"/>
                </a:lnTo>
                <a:lnTo>
                  <a:pt x="1566849" y="939799"/>
                </a:lnTo>
                <a:lnTo>
                  <a:pt x="1596045" y="939799"/>
                </a:lnTo>
                <a:lnTo>
                  <a:pt x="1592387" y="952499"/>
                </a:lnTo>
                <a:lnTo>
                  <a:pt x="1477319" y="1054099"/>
                </a:lnTo>
                <a:close/>
              </a:path>
              <a:path w="1941195" h="1612900">
                <a:moveTo>
                  <a:pt x="1478157" y="787399"/>
                </a:moveTo>
                <a:lnTo>
                  <a:pt x="371357" y="787399"/>
                </a:lnTo>
                <a:lnTo>
                  <a:pt x="363653" y="774699"/>
                </a:lnTo>
                <a:lnTo>
                  <a:pt x="1484554" y="774699"/>
                </a:lnTo>
                <a:lnTo>
                  <a:pt x="1478157" y="787399"/>
                </a:lnTo>
                <a:close/>
              </a:path>
              <a:path w="1941195" h="1612900">
                <a:moveTo>
                  <a:pt x="1853428" y="838199"/>
                </a:moveTo>
                <a:lnTo>
                  <a:pt x="1843754" y="838199"/>
                </a:lnTo>
                <a:lnTo>
                  <a:pt x="1885411" y="787399"/>
                </a:lnTo>
                <a:lnTo>
                  <a:pt x="1853428" y="838199"/>
                </a:lnTo>
                <a:close/>
              </a:path>
              <a:path w="1941195" h="1612900">
                <a:moveTo>
                  <a:pt x="1501602" y="863599"/>
                </a:moveTo>
                <a:lnTo>
                  <a:pt x="1494798" y="863599"/>
                </a:lnTo>
                <a:lnTo>
                  <a:pt x="1524769" y="812799"/>
                </a:lnTo>
                <a:lnTo>
                  <a:pt x="1545297" y="812799"/>
                </a:lnTo>
                <a:lnTo>
                  <a:pt x="1526852" y="838199"/>
                </a:lnTo>
                <a:lnTo>
                  <a:pt x="1512287" y="850899"/>
                </a:lnTo>
                <a:lnTo>
                  <a:pt x="1501602" y="863599"/>
                </a:lnTo>
                <a:close/>
              </a:path>
              <a:path w="1941195" h="1612900">
                <a:moveTo>
                  <a:pt x="1473943" y="863599"/>
                </a:moveTo>
                <a:lnTo>
                  <a:pt x="260015" y="863599"/>
                </a:lnTo>
                <a:lnTo>
                  <a:pt x="245000" y="838199"/>
                </a:lnTo>
                <a:lnTo>
                  <a:pt x="225618" y="825499"/>
                </a:lnTo>
                <a:lnTo>
                  <a:pt x="1512063" y="825499"/>
                </a:lnTo>
                <a:lnTo>
                  <a:pt x="1473943" y="863599"/>
                </a:lnTo>
                <a:close/>
              </a:path>
              <a:path w="1941195" h="1612900">
                <a:moveTo>
                  <a:pt x="1551317" y="1257299"/>
                </a:moveTo>
                <a:lnTo>
                  <a:pt x="1796047" y="1003299"/>
                </a:lnTo>
                <a:lnTo>
                  <a:pt x="1918787" y="838199"/>
                </a:lnTo>
                <a:lnTo>
                  <a:pt x="1747241" y="1079499"/>
                </a:lnTo>
                <a:lnTo>
                  <a:pt x="1551317" y="1257299"/>
                </a:lnTo>
                <a:close/>
              </a:path>
              <a:path w="1941195" h="1612900">
                <a:moveTo>
                  <a:pt x="1495101" y="888999"/>
                </a:moveTo>
                <a:lnTo>
                  <a:pt x="1482345" y="888999"/>
                </a:lnTo>
                <a:lnTo>
                  <a:pt x="1512287" y="850899"/>
                </a:lnTo>
                <a:lnTo>
                  <a:pt x="1515822" y="863599"/>
                </a:lnTo>
                <a:lnTo>
                  <a:pt x="1495101" y="888999"/>
                </a:lnTo>
                <a:close/>
              </a:path>
              <a:path w="1941195" h="1612900">
                <a:moveTo>
                  <a:pt x="1568466" y="863599"/>
                </a:moveTo>
                <a:lnTo>
                  <a:pt x="1569655" y="861338"/>
                </a:lnTo>
                <a:lnTo>
                  <a:pt x="1570326" y="860832"/>
                </a:lnTo>
                <a:lnTo>
                  <a:pt x="1568466" y="863599"/>
                </a:lnTo>
                <a:close/>
              </a:path>
              <a:path w="1941195" h="1612900">
                <a:moveTo>
                  <a:pt x="1568466" y="863599"/>
                </a:moveTo>
                <a:lnTo>
                  <a:pt x="1566657" y="863599"/>
                </a:lnTo>
                <a:lnTo>
                  <a:pt x="1569655" y="861338"/>
                </a:lnTo>
                <a:lnTo>
                  <a:pt x="1568466" y="863599"/>
                </a:lnTo>
                <a:close/>
              </a:path>
              <a:path w="1941195" h="1612900">
                <a:moveTo>
                  <a:pt x="1457881" y="927099"/>
                </a:moveTo>
                <a:lnTo>
                  <a:pt x="1451997" y="927099"/>
                </a:lnTo>
                <a:lnTo>
                  <a:pt x="1462352" y="914399"/>
                </a:lnTo>
                <a:lnTo>
                  <a:pt x="1445148" y="914399"/>
                </a:lnTo>
                <a:lnTo>
                  <a:pt x="1494798" y="863599"/>
                </a:lnTo>
                <a:lnTo>
                  <a:pt x="1482345" y="888999"/>
                </a:lnTo>
                <a:lnTo>
                  <a:pt x="1495101" y="888999"/>
                </a:lnTo>
                <a:lnTo>
                  <a:pt x="1474380" y="914399"/>
                </a:lnTo>
                <a:lnTo>
                  <a:pt x="1457881" y="927099"/>
                </a:lnTo>
                <a:close/>
              </a:path>
              <a:path w="1941195" h="1612900">
                <a:moveTo>
                  <a:pt x="1552474" y="894820"/>
                </a:moveTo>
                <a:lnTo>
                  <a:pt x="1566657" y="863599"/>
                </a:lnTo>
                <a:lnTo>
                  <a:pt x="1565678" y="876299"/>
                </a:lnTo>
                <a:lnTo>
                  <a:pt x="1552474" y="894820"/>
                </a:lnTo>
                <a:close/>
              </a:path>
              <a:path w="1941195" h="1612900">
                <a:moveTo>
                  <a:pt x="1435823" y="901699"/>
                </a:moveTo>
                <a:lnTo>
                  <a:pt x="1433473" y="888999"/>
                </a:lnTo>
                <a:lnTo>
                  <a:pt x="1448530" y="888999"/>
                </a:lnTo>
                <a:lnTo>
                  <a:pt x="1435823" y="901699"/>
                </a:lnTo>
                <a:close/>
              </a:path>
              <a:path w="1941195" h="1612900">
                <a:moveTo>
                  <a:pt x="1296433" y="1054099"/>
                </a:moveTo>
                <a:lnTo>
                  <a:pt x="1286429" y="1054099"/>
                </a:lnTo>
                <a:lnTo>
                  <a:pt x="1291987" y="1041399"/>
                </a:lnTo>
                <a:lnTo>
                  <a:pt x="1323632" y="1028699"/>
                </a:lnTo>
                <a:lnTo>
                  <a:pt x="1386246" y="965199"/>
                </a:lnTo>
                <a:lnTo>
                  <a:pt x="1431096" y="914399"/>
                </a:lnTo>
                <a:lnTo>
                  <a:pt x="1432783" y="901699"/>
                </a:lnTo>
                <a:lnTo>
                  <a:pt x="1435823" y="901699"/>
                </a:lnTo>
                <a:lnTo>
                  <a:pt x="1445148" y="914399"/>
                </a:lnTo>
                <a:lnTo>
                  <a:pt x="1462352" y="914399"/>
                </a:lnTo>
                <a:lnTo>
                  <a:pt x="1449629" y="927099"/>
                </a:lnTo>
                <a:lnTo>
                  <a:pt x="1457881" y="927099"/>
                </a:lnTo>
                <a:lnTo>
                  <a:pt x="1426926" y="965199"/>
                </a:lnTo>
                <a:lnTo>
                  <a:pt x="1420473" y="965199"/>
                </a:lnTo>
                <a:lnTo>
                  <a:pt x="1385033" y="990599"/>
                </a:lnTo>
                <a:lnTo>
                  <a:pt x="1364360" y="990599"/>
                </a:lnTo>
                <a:lnTo>
                  <a:pt x="1325468" y="1028699"/>
                </a:lnTo>
                <a:lnTo>
                  <a:pt x="1331873" y="1028699"/>
                </a:lnTo>
                <a:lnTo>
                  <a:pt x="1314153" y="1041399"/>
                </a:lnTo>
                <a:lnTo>
                  <a:pt x="1312850" y="1041399"/>
                </a:lnTo>
                <a:lnTo>
                  <a:pt x="1296433" y="1054099"/>
                </a:lnTo>
                <a:close/>
              </a:path>
              <a:path w="1941195" h="1612900">
                <a:moveTo>
                  <a:pt x="1596045" y="939799"/>
                </a:moveTo>
                <a:lnTo>
                  <a:pt x="1566849" y="939799"/>
                </a:lnTo>
                <a:lnTo>
                  <a:pt x="1597834" y="901699"/>
                </a:lnTo>
                <a:lnTo>
                  <a:pt x="1602425" y="914399"/>
                </a:lnTo>
                <a:lnTo>
                  <a:pt x="1603048" y="914399"/>
                </a:lnTo>
                <a:lnTo>
                  <a:pt x="1599702" y="927099"/>
                </a:lnTo>
                <a:lnTo>
                  <a:pt x="1596045" y="939799"/>
                </a:lnTo>
                <a:close/>
              </a:path>
              <a:path w="1941195" h="1612900">
                <a:moveTo>
                  <a:pt x="1350871" y="977899"/>
                </a:moveTo>
                <a:lnTo>
                  <a:pt x="1347007" y="977899"/>
                </a:lnTo>
                <a:lnTo>
                  <a:pt x="1357535" y="965199"/>
                </a:lnTo>
                <a:lnTo>
                  <a:pt x="1364523" y="965199"/>
                </a:lnTo>
                <a:lnTo>
                  <a:pt x="1350871" y="977899"/>
                </a:lnTo>
                <a:close/>
              </a:path>
              <a:path w="1941195" h="1612900">
                <a:moveTo>
                  <a:pt x="1369884" y="1015999"/>
                </a:moveTo>
                <a:lnTo>
                  <a:pt x="1420473" y="965199"/>
                </a:lnTo>
                <a:lnTo>
                  <a:pt x="1426926" y="965199"/>
                </a:lnTo>
                <a:lnTo>
                  <a:pt x="1393748" y="1006035"/>
                </a:lnTo>
                <a:lnTo>
                  <a:pt x="1369884" y="1015999"/>
                </a:lnTo>
                <a:close/>
              </a:path>
              <a:path w="1941195" h="1612900">
                <a:moveTo>
                  <a:pt x="1334271" y="1026981"/>
                </a:moveTo>
                <a:lnTo>
                  <a:pt x="1364360" y="990599"/>
                </a:lnTo>
                <a:lnTo>
                  <a:pt x="1385033" y="990599"/>
                </a:lnTo>
                <a:lnTo>
                  <a:pt x="1334271" y="1026981"/>
                </a:lnTo>
                <a:close/>
              </a:path>
              <a:path w="1941195" h="1612900">
                <a:moveTo>
                  <a:pt x="1356056" y="1052425"/>
                </a:moveTo>
                <a:lnTo>
                  <a:pt x="1393748" y="1006035"/>
                </a:lnTo>
                <a:lnTo>
                  <a:pt x="1400298" y="1003299"/>
                </a:lnTo>
                <a:lnTo>
                  <a:pt x="1356379" y="1052225"/>
                </a:lnTo>
                <a:lnTo>
                  <a:pt x="1356056" y="1052425"/>
                </a:lnTo>
                <a:close/>
              </a:path>
              <a:path w="1941195" h="1612900">
                <a:moveTo>
                  <a:pt x="1291987" y="1041399"/>
                </a:moveTo>
                <a:lnTo>
                  <a:pt x="1313041" y="1015999"/>
                </a:lnTo>
                <a:lnTo>
                  <a:pt x="1315621" y="1015999"/>
                </a:lnTo>
                <a:lnTo>
                  <a:pt x="1291987" y="1041399"/>
                </a:lnTo>
                <a:close/>
              </a:path>
              <a:path w="1941195" h="1612900">
                <a:moveTo>
                  <a:pt x="1385816" y="1181099"/>
                </a:moveTo>
                <a:lnTo>
                  <a:pt x="1094117" y="1181099"/>
                </a:lnTo>
                <a:lnTo>
                  <a:pt x="1172726" y="1155699"/>
                </a:lnTo>
                <a:lnTo>
                  <a:pt x="1369884" y="1015999"/>
                </a:lnTo>
                <a:lnTo>
                  <a:pt x="1333441" y="1054099"/>
                </a:lnTo>
                <a:lnTo>
                  <a:pt x="1339912" y="1066799"/>
                </a:lnTo>
                <a:lnTo>
                  <a:pt x="1459530" y="1066799"/>
                </a:lnTo>
                <a:lnTo>
                  <a:pt x="1317221" y="1168399"/>
                </a:lnTo>
                <a:lnTo>
                  <a:pt x="1402937" y="1168399"/>
                </a:lnTo>
                <a:lnTo>
                  <a:pt x="1385816" y="1181099"/>
                </a:lnTo>
                <a:close/>
              </a:path>
              <a:path w="1941195" h="1612900">
                <a:moveTo>
                  <a:pt x="1332849" y="1028699"/>
                </a:moveTo>
                <a:lnTo>
                  <a:pt x="1331873" y="1028699"/>
                </a:lnTo>
                <a:lnTo>
                  <a:pt x="1334271" y="1026981"/>
                </a:lnTo>
                <a:lnTo>
                  <a:pt x="1332849" y="1028699"/>
                </a:lnTo>
                <a:close/>
              </a:path>
              <a:path w="1941195" h="1612900">
                <a:moveTo>
                  <a:pt x="1149202" y="1142999"/>
                </a:moveTo>
                <a:lnTo>
                  <a:pt x="1223429" y="1079499"/>
                </a:lnTo>
                <a:lnTo>
                  <a:pt x="1269582" y="1054099"/>
                </a:lnTo>
                <a:lnTo>
                  <a:pt x="1291512" y="1041399"/>
                </a:lnTo>
                <a:lnTo>
                  <a:pt x="1286429" y="1054099"/>
                </a:lnTo>
                <a:lnTo>
                  <a:pt x="1298215" y="1054099"/>
                </a:lnTo>
                <a:lnTo>
                  <a:pt x="1254311" y="1092199"/>
                </a:lnTo>
                <a:lnTo>
                  <a:pt x="1149202" y="1142999"/>
                </a:lnTo>
                <a:close/>
              </a:path>
              <a:path w="1941195" h="1612900">
                <a:moveTo>
                  <a:pt x="1296433" y="1054099"/>
                </a:moveTo>
                <a:lnTo>
                  <a:pt x="1312850" y="1041399"/>
                </a:lnTo>
                <a:lnTo>
                  <a:pt x="1306669" y="1046764"/>
                </a:lnTo>
                <a:lnTo>
                  <a:pt x="1296433" y="1054099"/>
                </a:lnTo>
                <a:close/>
              </a:path>
              <a:path w="1941195" h="1612900">
                <a:moveTo>
                  <a:pt x="1306669" y="1046764"/>
                </a:moveTo>
                <a:lnTo>
                  <a:pt x="1312850" y="1041399"/>
                </a:lnTo>
                <a:lnTo>
                  <a:pt x="1314153" y="1041399"/>
                </a:lnTo>
                <a:lnTo>
                  <a:pt x="1306669" y="1046764"/>
                </a:lnTo>
                <a:close/>
              </a:path>
              <a:path w="1941195" h="1612900">
                <a:moveTo>
                  <a:pt x="1298215" y="1054099"/>
                </a:moveTo>
                <a:lnTo>
                  <a:pt x="1296433" y="1054099"/>
                </a:lnTo>
                <a:lnTo>
                  <a:pt x="1306669" y="1046764"/>
                </a:lnTo>
                <a:lnTo>
                  <a:pt x="1298215" y="1054099"/>
                </a:lnTo>
                <a:close/>
              </a:path>
              <a:path w="1941195" h="1612900">
                <a:moveTo>
                  <a:pt x="1459530" y="1066799"/>
                </a:moveTo>
                <a:lnTo>
                  <a:pt x="1339912" y="1066799"/>
                </a:lnTo>
                <a:lnTo>
                  <a:pt x="1353362" y="1054099"/>
                </a:lnTo>
                <a:lnTo>
                  <a:pt x="1356056" y="1052425"/>
                </a:lnTo>
                <a:lnTo>
                  <a:pt x="1354696" y="1054099"/>
                </a:lnTo>
                <a:lnTo>
                  <a:pt x="1477319" y="1054099"/>
                </a:lnTo>
                <a:lnTo>
                  <a:pt x="1459530" y="1066799"/>
                </a:lnTo>
                <a:close/>
              </a:path>
              <a:path w="1941195" h="1612900">
                <a:moveTo>
                  <a:pt x="1334131" y="1257299"/>
                </a:moveTo>
                <a:lnTo>
                  <a:pt x="1522781" y="1079499"/>
                </a:lnTo>
                <a:lnTo>
                  <a:pt x="1556761" y="1054099"/>
                </a:lnTo>
                <a:lnTo>
                  <a:pt x="1334131" y="1257299"/>
                </a:lnTo>
                <a:close/>
              </a:path>
              <a:path w="1941195" h="1612900">
                <a:moveTo>
                  <a:pt x="1071561" y="1130299"/>
                </a:moveTo>
                <a:lnTo>
                  <a:pt x="925153" y="1130299"/>
                </a:lnTo>
                <a:lnTo>
                  <a:pt x="1031352" y="1079499"/>
                </a:lnTo>
                <a:lnTo>
                  <a:pt x="1219646" y="1079499"/>
                </a:lnTo>
                <a:lnTo>
                  <a:pt x="1172572" y="1117599"/>
                </a:lnTo>
                <a:lnTo>
                  <a:pt x="1097949" y="1117599"/>
                </a:lnTo>
                <a:lnTo>
                  <a:pt x="1078525" y="1127667"/>
                </a:lnTo>
                <a:lnTo>
                  <a:pt x="1071561" y="1130299"/>
                </a:lnTo>
                <a:close/>
              </a:path>
              <a:path w="1941195" h="1612900">
                <a:moveTo>
                  <a:pt x="1078525" y="1127667"/>
                </a:moveTo>
                <a:lnTo>
                  <a:pt x="1097949" y="1117599"/>
                </a:lnTo>
                <a:lnTo>
                  <a:pt x="1105163" y="1117599"/>
                </a:lnTo>
                <a:lnTo>
                  <a:pt x="1078525" y="1127667"/>
                </a:lnTo>
                <a:close/>
              </a:path>
              <a:path w="1941195" h="1612900">
                <a:moveTo>
                  <a:pt x="1141190" y="1142999"/>
                </a:moveTo>
                <a:lnTo>
                  <a:pt x="1048944" y="1142999"/>
                </a:lnTo>
                <a:lnTo>
                  <a:pt x="1078525" y="1127667"/>
                </a:lnTo>
                <a:lnTo>
                  <a:pt x="1105163" y="1117599"/>
                </a:lnTo>
                <a:lnTo>
                  <a:pt x="1172572" y="1117599"/>
                </a:lnTo>
                <a:lnTo>
                  <a:pt x="1141190" y="1142999"/>
                </a:lnTo>
                <a:close/>
              </a:path>
              <a:path w="1941195" h="1612900">
                <a:moveTo>
                  <a:pt x="1094117" y="1181099"/>
                </a:moveTo>
                <a:lnTo>
                  <a:pt x="841817" y="1181099"/>
                </a:lnTo>
                <a:lnTo>
                  <a:pt x="864521" y="1168399"/>
                </a:lnTo>
                <a:lnTo>
                  <a:pt x="827561" y="1155699"/>
                </a:lnTo>
                <a:lnTo>
                  <a:pt x="1125499" y="1155699"/>
                </a:lnTo>
                <a:lnTo>
                  <a:pt x="1094117" y="1181099"/>
                </a:lnTo>
                <a:close/>
              </a:path>
              <a:path w="1941195" h="1612900">
                <a:moveTo>
                  <a:pt x="119432" y="1231899"/>
                </a:moveTo>
                <a:lnTo>
                  <a:pt x="80282" y="1231899"/>
                </a:lnTo>
                <a:lnTo>
                  <a:pt x="51521" y="1219199"/>
                </a:lnTo>
                <a:lnTo>
                  <a:pt x="60710" y="1219199"/>
                </a:lnTo>
                <a:lnTo>
                  <a:pt x="23415" y="1206499"/>
                </a:lnTo>
                <a:lnTo>
                  <a:pt x="22483" y="1205994"/>
                </a:lnTo>
                <a:lnTo>
                  <a:pt x="8865" y="1181099"/>
                </a:lnTo>
                <a:lnTo>
                  <a:pt x="119432" y="1231899"/>
                </a:lnTo>
                <a:close/>
              </a:path>
              <a:path w="1941195" h="1612900">
                <a:moveTo>
                  <a:pt x="32491" y="1219199"/>
                </a:moveTo>
                <a:lnTo>
                  <a:pt x="0" y="1206499"/>
                </a:lnTo>
                <a:lnTo>
                  <a:pt x="0" y="1193799"/>
                </a:lnTo>
                <a:lnTo>
                  <a:pt x="22483" y="1205994"/>
                </a:lnTo>
                <a:lnTo>
                  <a:pt x="22759" y="1206499"/>
                </a:lnTo>
                <a:lnTo>
                  <a:pt x="23729" y="1206940"/>
                </a:lnTo>
                <a:lnTo>
                  <a:pt x="32491" y="1219199"/>
                </a:lnTo>
                <a:close/>
              </a:path>
              <a:path w="1941195" h="1612900">
                <a:moveTo>
                  <a:pt x="858827" y="1219199"/>
                </a:moveTo>
                <a:lnTo>
                  <a:pt x="714514" y="1219199"/>
                </a:lnTo>
                <a:lnTo>
                  <a:pt x="767372" y="1206499"/>
                </a:lnTo>
                <a:lnTo>
                  <a:pt x="728557" y="1193799"/>
                </a:lnTo>
                <a:lnTo>
                  <a:pt x="959515" y="1193799"/>
                </a:lnTo>
                <a:lnTo>
                  <a:pt x="877110" y="1206499"/>
                </a:lnTo>
                <a:lnTo>
                  <a:pt x="858827" y="1219199"/>
                </a:lnTo>
                <a:close/>
              </a:path>
              <a:path w="1941195" h="1612900">
                <a:moveTo>
                  <a:pt x="1334455" y="1219199"/>
                </a:moveTo>
                <a:lnTo>
                  <a:pt x="911903" y="1219199"/>
                </a:lnTo>
                <a:lnTo>
                  <a:pt x="959515" y="1193799"/>
                </a:lnTo>
                <a:lnTo>
                  <a:pt x="1368696" y="1193799"/>
                </a:lnTo>
                <a:lnTo>
                  <a:pt x="1334455" y="1219199"/>
                </a:lnTo>
                <a:close/>
              </a:path>
              <a:path w="1941195" h="1612900">
                <a:moveTo>
                  <a:pt x="23717" y="1206922"/>
                </a:moveTo>
                <a:lnTo>
                  <a:pt x="22770" y="1206499"/>
                </a:lnTo>
                <a:lnTo>
                  <a:pt x="22483" y="1205994"/>
                </a:lnTo>
                <a:lnTo>
                  <a:pt x="23415" y="1206499"/>
                </a:lnTo>
                <a:lnTo>
                  <a:pt x="23717" y="1206922"/>
                </a:lnTo>
                <a:close/>
              </a:path>
              <a:path w="1941195" h="1612900">
                <a:moveTo>
                  <a:pt x="233422" y="1295399"/>
                </a:moveTo>
                <a:lnTo>
                  <a:pt x="0" y="1295399"/>
                </a:lnTo>
                <a:lnTo>
                  <a:pt x="0" y="1206499"/>
                </a:lnTo>
                <a:lnTo>
                  <a:pt x="118633" y="1269999"/>
                </a:lnTo>
                <a:lnTo>
                  <a:pt x="170141" y="1269999"/>
                </a:lnTo>
                <a:lnTo>
                  <a:pt x="203086" y="1282545"/>
                </a:lnTo>
                <a:lnTo>
                  <a:pt x="203405" y="1282735"/>
                </a:lnTo>
                <a:lnTo>
                  <a:pt x="233422" y="1295399"/>
                </a:lnTo>
                <a:close/>
              </a:path>
              <a:path w="1941195" h="1612900">
                <a:moveTo>
                  <a:pt x="51521" y="1219199"/>
                </a:moveTo>
                <a:lnTo>
                  <a:pt x="50461" y="1219199"/>
                </a:lnTo>
                <a:lnTo>
                  <a:pt x="23717" y="1206922"/>
                </a:lnTo>
                <a:lnTo>
                  <a:pt x="51521" y="1219199"/>
                </a:lnTo>
                <a:close/>
              </a:path>
              <a:path w="1941195" h="1612900">
                <a:moveTo>
                  <a:pt x="183918" y="1269999"/>
                </a:moveTo>
                <a:lnTo>
                  <a:pt x="170142" y="1269999"/>
                </a:lnTo>
                <a:lnTo>
                  <a:pt x="41454" y="1219199"/>
                </a:lnTo>
                <a:lnTo>
                  <a:pt x="50461" y="1219199"/>
                </a:lnTo>
                <a:lnTo>
                  <a:pt x="78152" y="1231899"/>
                </a:lnTo>
                <a:lnTo>
                  <a:pt x="119432" y="1231899"/>
                </a:lnTo>
                <a:lnTo>
                  <a:pt x="146396" y="1244599"/>
                </a:lnTo>
                <a:lnTo>
                  <a:pt x="175764" y="1257299"/>
                </a:lnTo>
                <a:lnTo>
                  <a:pt x="149606" y="1257299"/>
                </a:lnTo>
                <a:lnTo>
                  <a:pt x="178877" y="1266700"/>
                </a:lnTo>
                <a:lnTo>
                  <a:pt x="183918" y="1269999"/>
                </a:lnTo>
                <a:close/>
              </a:path>
              <a:path w="1941195" h="1612900">
                <a:moveTo>
                  <a:pt x="1062461" y="1333499"/>
                </a:moveTo>
                <a:lnTo>
                  <a:pt x="968871" y="1333499"/>
                </a:lnTo>
                <a:lnTo>
                  <a:pt x="1066357" y="1308099"/>
                </a:lnTo>
                <a:lnTo>
                  <a:pt x="1072265" y="1308099"/>
                </a:lnTo>
                <a:lnTo>
                  <a:pt x="1190027" y="1244599"/>
                </a:lnTo>
                <a:lnTo>
                  <a:pt x="1300213" y="1244599"/>
                </a:lnTo>
                <a:lnTo>
                  <a:pt x="1265972" y="1269999"/>
                </a:lnTo>
                <a:lnTo>
                  <a:pt x="1062461" y="1333499"/>
                </a:lnTo>
                <a:close/>
              </a:path>
              <a:path w="1941195" h="1612900">
                <a:moveTo>
                  <a:pt x="176586" y="1265201"/>
                </a:moveTo>
                <a:lnTo>
                  <a:pt x="150861" y="1257299"/>
                </a:lnTo>
                <a:lnTo>
                  <a:pt x="164514" y="1257299"/>
                </a:lnTo>
                <a:lnTo>
                  <a:pt x="176586" y="1265201"/>
                </a:lnTo>
                <a:close/>
              </a:path>
              <a:path w="1941195" h="1612900">
                <a:moveTo>
                  <a:pt x="1274538" y="1409699"/>
                </a:moveTo>
                <a:lnTo>
                  <a:pt x="1540825" y="1257299"/>
                </a:lnTo>
                <a:lnTo>
                  <a:pt x="1472117" y="1320799"/>
                </a:lnTo>
                <a:lnTo>
                  <a:pt x="1274538" y="1409699"/>
                </a:lnTo>
                <a:close/>
              </a:path>
              <a:path w="1941195" h="1612900">
                <a:moveTo>
                  <a:pt x="192210" y="1269999"/>
                </a:moveTo>
                <a:lnTo>
                  <a:pt x="189151" y="1269999"/>
                </a:lnTo>
                <a:lnTo>
                  <a:pt x="178877" y="1266700"/>
                </a:lnTo>
                <a:lnTo>
                  <a:pt x="176586" y="1265201"/>
                </a:lnTo>
                <a:lnTo>
                  <a:pt x="192210" y="1269999"/>
                </a:lnTo>
                <a:close/>
              </a:path>
              <a:path w="1941195" h="1612900">
                <a:moveTo>
                  <a:pt x="203237" y="1282603"/>
                </a:moveTo>
                <a:lnTo>
                  <a:pt x="203086" y="1282545"/>
                </a:lnTo>
                <a:lnTo>
                  <a:pt x="183918" y="1269999"/>
                </a:lnTo>
                <a:lnTo>
                  <a:pt x="189150" y="1269999"/>
                </a:lnTo>
                <a:lnTo>
                  <a:pt x="194348" y="1272443"/>
                </a:lnTo>
                <a:lnTo>
                  <a:pt x="203237" y="1282603"/>
                </a:lnTo>
                <a:close/>
              </a:path>
              <a:path w="1941195" h="1612900">
                <a:moveTo>
                  <a:pt x="202049" y="1276064"/>
                </a:moveTo>
                <a:lnTo>
                  <a:pt x="194348" y="1272443"/>
                </a:lnTo>
                <a:lnTo>
                  <a:pt x="192210" y="1269999"/>
                </a:lnTo>
                <a:lnTo>
                  <a:pt x="202049" y="1276064"/>
                </a:lnTo>
                <a:close/>
              </a:path>
              <a:path w="1941195" h="1612900">
                <a:moveTo>
                  <a:pt x="221289" y="1285109"/>
                </a:moveTo>
                <a:lnTo>
                  <a:pt x="215456" y="1284327"/>
                </a:lnTo>
                <a:lnTo>
                  <a:pt x="202049" y="1276064"/>
                </a:lnTo>
                <a:lnTo>
                  <a:pt x="221289" y="1285109"/>
                </a:lnTo>
                <a:close/>
              </a:path>
              <a:path w="1941195" h="1612900">
                <a:moveTo>
                  <a:pt x="203584" y="1282735"/>
                </a:moveTo>
                <a:lnTo>
                  <a:pt x="203322" y="1282699"/>
                </a:lnTo>
                <a:lnTo>
                  <a:pt x="203584" y="1282735"/>
                </a:lnTo>
                <a:close/>
              </a:path>
              <a:path w="1941195" h="1612900">
                <a:moveTo>
                  <a:pt x="233422" y="1295399"/>
                </a:moveTo>
                <a:lnTo>
                  <a:pt x="203322" y="1282699"/>
                </a:lnTo>
                <a:lnTo>
                  <a:pt x="203584" y="1282735"/>
                </a:lnTo>
                <a:lnTo>
                  <a:pt x="227893" y="1291992"/>
                </a:lnTo>
                <a:lnTo>
                  <a:pt x="233422" y="1295399"/>
                </a:lnTo>
                <a:close/>
              </a:path>
              <a:path w="1941195" h="1612900">
                <a:moveTo>
                  <a:pt x="227893" y="1291992"/>
                </a:moveTo>
                <a:lnTo>
                  <a:pt x="203584" y="1282735"/>
                </a:lnTo>
                <a:lnTo>
                  <a:pt x="215456" y="1284327"/>
                </a:lnTo>
                <a:lnTo>
                  <a:pt x="227893" y="1291992"/>
                </a:lnTo>
                <a:close/>
              </a:path>
              <a:path w="1941195" h="1612900">
                <a:moveTo>
                  <a:pt x="441120" y="1308099"/>
                </a:moveTo>
                <a:lnTo>
                  <a:pt x="270192" y="1308099"/>
                </a:lnTo>
                <a:lnTo>
                  <a:pt x="221289" y="1285109"/>
                </a:lnTo>
                <a:lnTo>
                  <a:pt x="298026" y="1295399"/>
                </a:lnTo>
                <a:lnTo>
                  <a:pt x="345741" y="1295399"/>
                </a:lnTo>
                <a:lnTo>
                  <a:pt x="364968" y="1296532"/>
                </a:lnTo>
                <a:lnTo>
                  <a:pt x="441120" y="1308099"/>
                </a:lnTo>
                <a:close/>
              </a:path>
              <a:path w="1941195" h="1612900">
                <a:moveTo>
                  <a:pt x="588995" y="1435099"/>
                </a:moveTo>
                <a:lnTo>
                  <a:pt x="432122" y="1422399"/>
                </a:lnTo>
                <a:lnTo>
                  <a:pt x="540268" y="1422399"/>
                </a:lnTo>
                <a:lnTo>
                  <a:pt x="585562" y="1409699"/>
                </a:lnTo>
                <a:lnTo>
                  <a:pt x="295020" y="1384299"/>
                </a:lnTo>
                <a:lnTo>
                  <a:pt x="9508" y="1295399"/>
                </a:lnTo>
                <a:lnTo>
                  <a:pt x="233422" y="1295399"/>
                </a:lnTo>
                <a:lnTo>
                  <a:pt x="227893" y="1291992"/>
                </a:lnTo>
                <a:lnTo>
                  <a:pt x="270192" y="1308099"/>
                </a:lnTo>
                <a:lnTo>
                  <a:pt x="1000638" y="1308099"/>
                </a:lnTo>
                <a:lnTo>
                  <a:pt x="984755" y="1320799"/>
                </a:lnTo>
                <a:lnTo>
                  <a:pt x="295433" y="1320799"/>
                </a:lnTo>
                <a:lnTo>
                  <a:pt x="385702" y="1358899"/>
                </a:lnTo>
                <a:lnTo>
                  <a:pt x="644676" y="1409699"/>
                </a:lnTo>
                <a:lnTo>
                  <a:pt x="853726" y="1409699"/>
                </a:lnTo>
                <a:lnTo>
                  <a:pt x="588995" y="1435099"/>
                </a:lnTo>
                <a:close/>
              </a:path>
              <a:path w="1941195" h="1612900">
                <a:moveTo>
                  <a:pt x="364968" y="1296532"/>
                </a:moveTo>
                <a:lnTo>
                  <a:pt x="345741" y="1295399"/>
                </a:lnTo>
                <a:lnTo>
                  <a:pt x="357512" y="1295399"/>
                </a:lnTo>
                <a:lnTo>
                  <a:pt x="364968" y="1296532"/>
                </a:lnTo>
                <a:close/>
              </a:path>
              <a:path w="1941195" h="1612900">
                <a:moveTo>
                  <a:pt x="1190049" y="1358899"/>
                </a:moveTo>
                <a:lnTo>
                  <a:pt x="1338336" y="1295399"/>
                </a:lnTo>
                <a:lnTo>
                  <a:pt x="1238087" y="1346199"/>
                </a:lnTo>
                <a:lnTo>
                  <a:pt x="1190049" y="1358899"/>
                </a:lnTo>
                <a:close/>
              </a:path>
              <a:path w="1941195" h="1612900">
                <a:moveTo>
                  <a:pt x="853726" y="1409699"/>
                </a:moveTo>
                <a:lnTo>
                  <a:pt x="644676" y="1409699"/>
                </a:lnTo>
                <a:lnTo>
                  <a:pt x="718799" y="1396999"/>
                </a:lnTo>
                <a:lnTo>
                  <a:pt x="622308" y="1384299"/>
                </a:lnTo>
                <a:lnTo>
                  <a:pt x="295433" y="1320799"/>
                </a:lnTo>
                <a:lnTo>
                  <a:pt x="984755" y="1320799"/>
                </a:lnTo>
                <a:lnTo>
                  <a:pt x="968871" y="1333499"/>
                </a:lnTo>
                <a:lnTo>
                  <a:pt x="1062461" y="1333499"/>
                </a:lnTo>
                <a:lnTo>
                  <a:pt x="899653" y="1384299"/>
                </a:lnTo>
                <a:lnTo>
                  <a:pt x="853726" y="1409699"/>
                </a:lnTo>
                <a:close/>
              </a:path>
              <a:path w="1941195" h="1612900">
                <a:moveTo>
                  <a:pt x="817592" y="1473199"/>
                </a:moveTo>
                <a:lnTo>
                  <a:pt x="818220" y="1460499"/>
                </a:lnTo>
                <a:lnTo>
                  <a:pt x="915760" y="1435099"/>
                </a:lnTo>
                <a:lnTo>
                  <a:pt x="1190049" y="1358899"/>
                </a:lnTo>
                <a:lnTo>
                  <a:pt x="1000252" y="1435099"/>
                </a:lnTo>
                <a:lnTo>
                  <a:pt x="1059560" y="1435099"/>
                </a:lnTo>
                <a:lnTo>
                  <a:pt x="817592" y="1473199"/>
                </a:lnTo>
                <a:close/>
              </a:path>
              <a:path w="1941195" h="1612900">
                <a:moveTo>
                  <a:pt x="404400" y="1511299"/>
                </a:moveTo>
                <a:lnTo>
                  <a:pt x="346453" y="1498599"/>
                </a:lnTo>
                <a:lnTo>
                  <a:pt x="62448" y="1422399"/>
                </a:lnTo>
                <a:lnTo>
                  <a:pt x="0" y="1396999"/>
                </a:lnTo>
                <a:lnTo>
                  <a:pt x="0" y="1384299"/>
                </a:lnTo>
                <a:lnTo>
                  <a:pt x="229888" y="1460499"/>
                </a:lnTo>
                <a:lnTo>
                  <a:pt x="404400" y="1511299"/>
                </a:lnTo>
                <a:close/>
              </a:path>
              <a:path w="1941195" h="1612900">
                <a:moveTo>
                  <a:pt x="445633" y="1485899"/>
                </a:moveTo>
                <a:lnTo>
                  <a:pt x="152612" y="1396999"/>
                </a:lnTo>
                <a:lnTo>
                  <a:pt x="159561" y="1384299"/>
                </a:lnTo>
                <a:lnTo>
                  <a:pt x="475532" y="1473199"/>
                </a:lnTo>
                <a:lnTo>
                  <a:pt x="445633" y="1485899"/>
                </a:lnTo>
                <a:close/>
              </a:path>
              <a:path w="1941195" h="1612900">
                <a:moveTo>
                  <a:pt x="365289" y="1416989"/>
                </a:moveTo>
                <a:lnTo>
                  <a:pt x="275248" y="1409699"/>
                </a:lnTo>
                <a:lnTo>
                  <a:pt x="333391" y="1409699"/>
                </a:lnTo>
                <a:lnTo>
                  <a:pt x="365289" y="1416989"/>
                </a:lnTo>
                <a:close/>
              </a:path>
              <a:path w="1941195" h="1612900">
                <a:moveTo>
                  <a:pt x="432122" y="1422399"/>
                </a:moveTo>
                <a:lnTo>
                  <a:pt x="388965" y="1422399"/>
                </a:lnTo>
                <a:lnTo>
                  <a:pt x="365289" y="1416989"/>
                </a:lnTo>
                <a:lnTo>
                  <a:pt x="432122" y="1422399"/>
                </a:lnTo>
                <a:close/>
              </a:path>
              <a:path w="1941195" h="1612900">
                <a:moveTo>
                  <a:pt x="433518" y="1574799"/>
                </a:moveTo>
                <a:lnTo>
                  <a:pt x="736825" y="1549399"/>
                </a:lnTo>
                <a:lnTo>
                  <a:pt x="1073759" y="1511299"/>
                </a:lnTo>
                <a:lnTo>
                  <a:pt x="1104712" y="1498599"/>
                </a:lnTo>
                <a:lnTo>
                  <a:pt x="1094856" y="1511299"/>
                </a:lnTo>
                <a:lnTo>
                  <a:pt x="1007936" y="1523999"/>
                </a:lnTo>
                <a:lnTo>
                  <a:pt x="799890" y="1562099"/>
                </a:lnTo>
                <a:lnTo>
                  <a:pt x="433518" y="1574799"/>
                </a:lnTo>
                <a:close/>
              </a:path>
              <a:path w="1941195" h="1612900">
                <a:moveTo>
                  <a:pt x="607563" y="1612899"/>
                </a:moveTo>
                <a:lnTo>
                  <a:pt x="453025" y="1612899"/>
                </a:lnTo>
                <a:lnTo>
                  <a:pt x="122501" y="1562099"/>
                </a:lnTo>
                <a:lnTo>
                  <a:pt x="289658" y="1587499"/>
                </a:lnTo>
                <a:lnTo>
                  <a:pt x="607563" y="1612899"/>
                </a:lnTo>
                <a:close/>
              </a:path>
              <a:path w="1941195" h="1612900">
                <a:moveTo>
                  <a:pt x="619507" y="1612899"/>
                </a:moveTo>
                <a:lnTo>
                  <a:pt x="965152" y="1574799"/>
                </a:lnTo>
                <a:lnTo>
                  <a:pt x="857087" y="1600199"/>
                </a:lnTo>
                <a:lnTo>
                  <a:pt x="789033" y="1600199"/>
                </a:lnTo>
                <a:lnTo>
                  <a:pt x="619507" y="1612899"/>
                </a:lnTo>
                <a:close/>
              </a:path>
              <a:path w="1941195" h="1612900">
                <a:moveTo>
                  <a:pt x="1940604" y="51618"/>
                </a:moveTo>
                <a:lnTo>
                  <a:pt x="1934882" y="0"/>
                </a:lnTo>
                <a:lnTo>
                  <a:pt x="1937717" y="0"/>
                </a:lnTo>
                <a:lnTo>
                  <a:pt x="1940604" y="41587"/>
                </a:lnTo>
                <a:lnTo>
                  <a:pt x="1940604" y="51618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19200" y="-4763"/>
            <a:ext cx="18668997" cy="10277474"/>
            <a:chOff x="0" y="0"/>
            <a:chExt cx="17211126" cy="1027747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27443" cy="102774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004026" y="3465484"/>
              <a:ext cx="9207100" cy="5035580"/>
            </a:xfrm>
            <a:custGeom>
              <a:avLst/>
              <a:gdLst/>
              <a:ahLst/>
              <a:cxnLst/>
              <a:rect l="l" t="t" r="r" b="b"/>
              <a:pathLst>
                <a:path w="10133330" h="5972175">
                  <a:moveTo>
                    <a:pt x="10132814" y="5972133"/>
                  </a:moveTo>
                  <a:lnTo>
                    <a:pt x="0" y="5972133"/>
                  </a:lnTo>
                  <a:lnTo>
                    <a:pt x="0" y="0"/>
                  </a:lnTo>
                  <a:lnTo>
                    <a:pt x="10132814" y="0"/>
                  </a:lnTo>
                  <a:lnTo>
                    <a:pt x="10132814" y="59721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29941" y="5276983"/>
              <a:ext cx="5975039" cy="1085850"/>
            </a:xfrm>
            <a:custGeom>
              <a:avLst/>
              <a:gdLst/>
              <a:ahLst/>
              <a:cxnLst/>
              <a:rect l="l" t="t" r="r" b="b"/>
              <a:pathLst>
                <a:path w="6047105" h="1085850">
                  <a:moveTo>
                    <a:pt x="1085850" y="477786"/>
                  </a:moveTo>
                  <a:lnTo>
                    <a:pt x="1079550" y="438683"/>
                  </a:lnTo>
                  <a:lnTo>
                    <a:pt x="1070279" y="399656"/>
                  </a:lnTo>
                  <a:lnTo>
                    <a:pt x="1058164" y="361403"/>
                  </a:lnTo>
                  <a:lnTo>
                    <a:pt x="1043254" y="324142"/>
                  </a:lnTo>
                  <a:lnTo>
                    <a:pt x="1025664" y="288099"/>
                  </a:lnTo>
                  <a:lnTo>
                    <a:pt x="1005459" y="253441"/>
                  </a:lnTo>
                  <a:lnTo>
                    <a:pt x="982764" y="220345"/>
                  </a:lnTo>
                  <a:lnTo>
                    <a:pt x="957694" y="189026"/>
                  </a:lnTo>
                  <a:lnTo>
                    <a:pt x="930389" y="159626"/>
                  </a:lnTo>
                  <a:lnTo>
                    <a:pt x="901001" y="132334"/>
                  </a:lnTo>
                  <a:lnTo>
                    <a:pt x="869670" y="107251"/>
                  </a:lnTo>
                  <a:lnTo>
                    <a:pt x="836587" y="84556"/>
                  </a:lnTo>
                  <a:lnTo>
                    <a:pt x="801928" y="64350"/>
                  </a:lnTo>
                  <a:lnTo>
                    <a:pt x="765873" y="46761"/>
                  </a:lnTo>
                  <a:lnTo>
                    <a:pt x="728611" y="31864"/>
                  </a:lnTo>
                  <a:lnTo>
                    <a:pt x="690372" y="19748"/>
                  </a:lnTo>
                  <a:lnTo>
                    <a:pt x="651332" y="10477"/>
                  </a:lnTo>
                  <a:lnTo>
                    <a:pt x="611733" y="4102"/>
                  </a:lnTo>
                  <a:lnTo>
                    <a:pt x="571754" y="660"/>
                  </a:lnTo>
                  <a:lnTo>
                    <a:pt x="545007" y="0"/>
                  </a:lnTo>
                  <a:lnTo>
                    <a:pt x="531634" y="165"/>
                  </a:lnTo>
                  <a:lnTo>
                    <a:pt x="491591" y="2628"/>
                  </a:lnTo>
                  <a:lnTo>
                    <a:pt x="451840" y="8026"/>
                  </a:lnTo>
                  <a:lnTo>
                    <a:pt x="412584" y="16332"/>
                  </a:lnTo>
                  <a:lnTo>
                    <a:pt x="374040" y="27508"/>
                  </a:lnTo>
                  <a:lnTo>
                    <a:pt x="336448" y="41490"/>
                  </a:lnTo>
                  <a:lnTo>
                    <a:pt x="299974" y="58191"/>
                  </a:lnTo>
                  <a:lnTo>
                    <a:pt x="264820" y="77546"/>
                  </a:lnTo>
                  <a:lnTo>
                    <a:pt x="231190" y="99428"/>
                  </a:lnTo>
                  <a:lnTo>
                    <a:pt x="199263" y="123710"/>
                  </a:lnTo>
                  <a:lnTo>
                    <a:pt x="169202" y="150291"/>
                  </a:lnTo>
                  <a:lnTo>
                    <a:pt x="141185" y="179006"/>
                  </a:lnTo>
                  <a:lnTo>
                    <a:pt x="115354" y="209702"/>
                  </a:lnTo>
                  <a:lnTo>
                    <a:pt x="91846" y="242214"/>
                  </a:lnTo>
                  <a:lnTo>
                    <a:pt x="70802" y="276377"/>
                  </a:lnTo>
                  <a:lnTo>
                    <a:pt x="52324" y="311988"/>
                  </a:lnTo>
                  <a:lnTo>
                    <a:pt x="36512" y="348869"/>
                  </a:lnTo>
                  <a:lnTo>
                    <a:pt x="23469" y="386803"/>
                  </a:lnTo>
                  <a:lnTo>
                    <a:pt x="13246" y="425589"/>
                  </a:lnTo>
                  <a:lnTo>
                    <a:pt x="5892" y="465035"/>
                  </a:lnTo>
                  <a:lnTo>
                    <a:pt x="1473" y="504926"/>
                  </a:lnTo>
                  <a:lnTo>
                    <a:pt x="0" y="545007"/>
                  </a:lnTo>
                  <a:lnTo>
                    <a:pt x="165" y="558393"/>
                  </a:lnTo>
                  <a:lnTo>
                    <a:pt x="2628" y="598436"/>
                  </a:lnTo>
                  <a:lnTo>
                    <a:pt x="8026" y="638187"/>
                  </a:lnTo>
                  <a:lnTo>
                    <a:pt x="16332" y="677443"/>
                  </a:lnTo>
                  <a:lnTo>
                    <a:pt x="27508" y="715975"/>
                  </a:lnTo>
                  <a:lnTo>
                    <a:pt x="41490" y="753579"/>
                  </a:lnTo>
                  <a:lnTo>
                    <a:pt x="58191" y="790054"/>
                  </a:lnTo>
                  <a:lnTo>
                    <a:pt x="77533" y="825207"/>
                  </a:lnTo>
                  <a:lnTo>
                    <a:pt x="99415" y="858837"/>
                  </a:lnTo>
                  <a:lnTo>
                    <a:pt x="123710" y="890765"/>
                  </a:lnTo>
                  <a:lnTo>
                    <a:pt x="150279" y="920813"/>
                  </a:lnTo>
                  <a:lnTo>
                    <a:pt x="179006" y="948842"/>
                  </a:lnTo>
                  <a:lnTo>
                    <a:pt x="209702" y="974674"/>
                  </a:lnTo>
                  <a:lnTo>
                    <a:pt x="242214" y="998169"/>
                  </a:lnTo>
                  <a:lnTo>
                    <a:pt x="276377" y="1019213"/>
                  </a:lnTo>
                  <a:lnTo>
                    <a:pt x="311988" y="1037691"/>
                  </a:lnTo>
                  <a:lnTo>
                    <a:pt x="348869" y="1053503"/>
                  </a:lnTo>
                  <a:lnTo>
                    <a:pt x="386803" y="1066546"/>
                  </a:lnTo>
                  <a:lnTo>
                    <a:pt x="425589" y="1076782"/>
                  </a:lnTo>
                  <a:lnTo>
                    <a:pt x="465035" y="1084122"/>
                  </a:lnTo>
                  <a:lnTo>
                    <a:pt x="477786" y="1085850"/>
                  </a:lnTo>
                  <a:lnTo>
                    <a:pt x="612228" y="1085850"/>
                  </a:lnTo>
                  <a:lnTo>
                    <a:pt x="651332" y="1079550"/>
                  </a:lnTo>
                  <a:lnTo>
                    <a:pt x="690372" y="1070279"/>
                  </a:lnTo>
                  <a:lnTo>
                    <a:pt x="728611" y="1058164"/>
                  </a:lnTo>
                  <a:lnTo>
                    <a:pt x="765873" y="1043266"/>
                  </a:lnTo>
                  <a:lnTo>
                    <a:pt x="801928" y="1025664"/>
                  </a:lnTo>
                  <a:lnTo>
                    <a:pt x="836587" y="1005471"/>
                  </a:lnTo>
                  <a:lnTo>
                    <a:pt x="869670" y="982764"/>
                  </a:lnTo>
                  <a:lnTo>
                    <a:pt x="901001" y="957694"/>
                  </a:lnTo>
                  <a:lnTo>
                    <a:pt x="930389" y="930389"/>
                  </a:lnTo>
                  <a:lnTo>
                    <a:pt x="957694" y="901001"/>
                  </a:lnTo>
                  <a:lnTo>
                    <a:pt x="982764" y="869670"/>
                  </a:lnTo>
                  <a:lnTo>
                    <a:pt x="1005459" y="836587"/>
                  </a:lnTo>
                  <a:lnTo>
                    <a:pt x="1025664" y="801928"/>
                  </a:lnTo>
                  <a:lnTo>
                    <a:pt x="1043254" y="765873"/>
                  </a:lnTo>
                  <a:lnTo>
                    <a:pt x="1058164" y="728624"/>
                  </a:lnTo>
                  <a:lnTo>
                    <a:pt x="1070279" y="690372"/>
                  </a:lnTo>
                  <a:lnTo>
                    <a:pt x="1079550" y="651332"/>
                  </a:lnTo>
                  <a:lnTo>
                    <a:pt x="1085850" y="612228"/>
                  </a:lnTo>
                  <a:lnTo>
                    <a:pt x="1085850" y="477786"/>
                  </a:lnTo>
                  <a:close/>
                </a:path>
                <a:path w="6047105" h="1085850">
                  <a:moveTo>
                    <a:pt x="3579203" y="510895"/>
                  </a:moveTo>
                  <a:lnTo>
                    <a:pt x="3572345" y="449529"/>
                  </a:lnTo>
                  <a:lnTo>
                    <a:pt x="3562058" y="403263"/>
                  </a:lnTo>
                  <a:lnTo>
                    <a:pt x="3547795" y="358279"/>
                  </a:lnTo>
                  <a:lnTo>
                    <a:pt x="3529660" y="314769"/>
                  </a:lnTo>
                  <a:lnTo>
                    <a:pt x="3507727" y="272935"/>
                  </a:lnTo>
                  <a:lnTo>
                    <a:pt x="3482086" y="232994"/>
                  </a:lnTo>
                  <a:lnTo>
                    <a:pt x="3452825" y="195148"/>
                  </a:lnTo>
                  <a:lnTo>
                    <a:pt x="3420033" y="159600"/>
                  </a:lnTo>
                  <a:lnTo>
                    <a:pt x="3384283" y="127025"/>
                  </a:lnTo>
                  <a:lnTo>
                    <a:pt x="3346208" y="97955"/>
                  </a:lnTo>
                  <a:lnTo>
                    <a:pt x="3306026" y="72491"/>
                  </a:lnTo>
                  <a:lnTo>
                    <a:pt x="3263938" y="50698"/>
                  </a:lnTo>
                  <a:lnTo>
                    <a:pt x="3220148" y="32677"/>
                  </a:lnTo>
                  <a:lnTo>
                    <a:pt x="3174885" y="18516"/>
                  </a:lnTo>
                  <a:lnTo>
                    <a:pt x="3128340" y="8280"/>
                  </a:lnTo>
                  <a:lnTo>
                    <a:pt x="3080728" y="2082"/>
                  </a:lnTo>
                  <a:lnTo>
                    <a:pt x="3032264" y="0"/>
                  </a:lnTo>
                  <a:lnTo>
                    <a:pt x="2983788" y="2082"/>
                  </a:lnTo>
                  <a:lnTo>
                    <a:pt x="2936176" y="8280"/>
                  </a:lnTo>
                  <a:lnTo>
                    <a:pt x="2889631" y="18516"/>
                  </a:lnTo>
                  <a:lnTo>
                    <a:pt x="2844368" y="32677"/>
                  </a:lnTo>
                  <a:lnTo>
                    <a:pt x="2800578" y="50698"/>
                  </a:lnTo>
                  <a:lnTo>
                    <a:pt x="2758490" y="72491"/>
                  </a:lnTo>
                  <a:lnTo>
                    <a:pt x="2718308" y="97955"/>
                  </a:lnTo>
                  <a:lnTo>
                    <a:pt x="2680233" y="127025"/>
                  </a:lnTo>
                  <a:lnTo>
                    <a:pt x="2644483" y="159600"/>
                  </a:lnTo>
                  <a:lnTo>
                    <a:pt x="2611691" y="195148"/>
                  </a:lnTo>
                  <a:lnTo>
                    <a:pt x="2582430" y="232994"/>
                  </a:lnTo>
                  <a:lnTo>
                    <a:pt x="2556789" y="272935"/>
                  </a:lnTo>
                  <a:lnTo>
                    <a:pt x="2534856" y="314769"/>
                  </a:lnTo>
                  <a:lnTo>
                    <a:pt x="2516721" y="358279"/>
                  </a:lnTo>
                  <a:lnTo>
                    <a:pt x="2502458" y="403263"/>
                  </a:lnTo>
                  <a:lnTo>
                    <a:pt x="2492171" y="449529"/>
                  </a:lnTo>
                  <a:lnTo>
                    <a:pt x="2485923" y="496836"/>
                  </a:lnTo>
                  <a:lnTo>
                    <a:pt x="2483828" y="545007"/>
                  </a:lnTo>
                  <a:lnTo>
                    <a:pt x="2485923" y="593178"/>
                  </a:lnTo>
                  <a:lnTo>
                    <a:pt x="2492171" y="640499"/>
                  </a:lnTo>
                  <a:lnTo>
                    <a:pt x="2502458" y="686752"/>
                  </a:lnTo>
                  <a:lnTo>
                    <a:pt x="2516721" y="731735"/>
                  </a:lnTo>
                  <a:lnTo>
                    <a:pt x="2534856" y="775258"/>
                  </a:lnTo>
                  <a:lnTo>
                    <a:pt x="2556789" y="817092"/>
                  </a:lnTo>
                  <a:lnTo>
                    <a:pt x="2582430" y="857034"/>
                  </a:lnTo>
                  <a:lnTo>
                    <a:pt x="2611691" y="894880"/>
                  </a:lnTo>
                  <a:lnTo>
                    <a:pt x="2644483" y="930414"/>
                  </a:lnTo>
                  <a:lnTo>
                    <a:pt x="2680233" y="962990"/>
                  </a:lnTo>
                  <a:lnTo>
                    <a:pt x="2718308" y="992060"/>
                  </a:lnTo>
                  <a:lnTo>
                    <a:pt x="2758490" y="1017536"/>
                  </a:lnTo>
                  <a:lnTo>
                    <a:pt x="2800578" y="1039329"/>
                  </a:lnTo>
                  <a:lnTo>
                    <a:pt x="2844368" y="1057338"/>
                  </a:lnTo>
                  <a:lnTo>
                    <a:pt x="2889631" y="1071511"/>
                  </a:lnTo>
                  <a:lnTo>
                    <a:pt x="2936176" y="1081735"/>
                  </a:lnTo>
                  <a:lnTo>
                    <a:pt x="2967799" y="1085850"/>
                  </a:lnTo>
                  <a:lnTo>
                    <a:pt x="3096717" y="1085850"/>
                  </a:lnTo>
                  <a:lnTo>
                    <a:pt x="3174885" y="1071511"/>
                  </a:lnTo>
                  <a:lnTo>
                    <a:pt x="3220148" y="1057338"/>
                  </a:lnTo>
                  <a:lnTo>
                    <a:pt x="3263938" y="1039329"/>
                  </a:lnTo>
                  <a:lnTo>
                    <a:pt x="3306026" y="1017536"/>
                  </a:lnTo>
                  <a:lnTo>
                    <a:pt x="3346208" y="992060"/>
                  </a:lnTo>
                  <a:lnTo>
                    <a:pt x="3384283" y="962990"/>
                  </a:lnTo>
                  <a:lnTo>
                    <a:pt x="3420033" y="930414"/>
                  </a:lnTo>
                  <a:lnTo>
                    <a:pt x="3452825" y="894880"/>
                  </a:lnTo>
                  <a:lnTo>
                    <a:pt x="3482086" y="857034"/>
                  </a:lnTo>
                  <a:lnTo>
                    <a:pt x="3507727" y="817092"/>
                  </a:lnTo>
                  <a:lnTo>
                    <a:pt x="3529660" y="775258"/>
                  </a:lnTo>
                  <a:lnTo>
                    <a:pt x="3547795" y="731735"/>
                  </a:lnTo>
                  <a:lnTo>
                    <a:pt x="3562058" y="686752"/>
                  </a:lnTo>
                  <a:lnTo>
                    <a:pt x="3572345" y="640499"/>
                  </a:lnTo>
                  <a:lnTo>
                    <a:pt x="3578593" y="593178"/>
                  </a:lnTo>
                  <a:lnTo>
                    <a:pt x="3579203" y="579132"/>
                  </a:lnTo>
                  <a:lnTo>
                    <a:pt x="3579203" y="510895"/>
                  </a:lnTo>
                  <a:close/>
                </a:path>
                <a:path w="6047105" h="1085850">
                  <a:moveTo>
                    <a:pt x="6046584" y="480999"/>
                  </a:moveTo>
                  <a:lnTo>
                    <a:pt x="6033249" y="407314"/>
                  </a:lnTo>
                  <a:lnTo>
                    <a:pt x="6020079" y="364096"/>
                  </a:lnTo>
                  <a:lnTo>
                    <a:pt x="6003518" y="322491"/>
                  </a:lnTo>
                  <a:lnTo>
                    <a:pt x="5983706" y="282651"/>
                  </a:lnTo>
                  <a:lnTo>
                    <a:pt x="5960834" y="244754"/>
                  </a:lnTo>
                  <a:lnTo>
                    <a:pt x="5935040" y="208965"/>
                  </a:lnTo>
                  <a:lnTo>
                    <a:pt x="5906503" y="175425"/>
                  </a:lnTo>
                  <a:lnTo>
                    <a:pt x="5875375" y="144322"/>
                  </a:lnTo>
                  <a:lnTo>
                    <a:pt x="5841822" y="115811"/>
                  </a:lnTo>
                  <a:lnTo>
                    <a:pt x="5806021" y="90055"/>
                  </a:lnTo>
                  <a:lnTo>
                    <a:pt x="5768111" y="67208"/>
                  </a:lnTo>
                  <a:lnTo>
                    <a:pt x="5728271" y="47434"/>
                  </a:lnTo>
                  <a:lnTo>
                    <a:pt x="5686653" y="30924"/>
                  </a:lnTo>
                  <a:lnTo>
                    <a:pt x="5643435" y="17805"/>
                  </a:lnTo>
                  <a:lnTo>
                    <a:pt x="5598769" y="8255"/>
                  </a:lnTo>
                  <a:lnTo>
                    <a:pt x="5552808" y="2438"/>
                  </a:lnTo>
                  <a:lnTo>
                    <a:pt x="5505742" y="520"/>
                  </a:lnTo>
                  <a:lnTo>
                    <a:pt x="5458663" y="2514"/>
                  </a:lnTo>
                  <a:lnTo>
                    <a:pt x="5412714" y="8394"/>
                  </a:lnTo>
                  <a:lnTo>
                    <a:pt x="5368036" y="18008"/>
                  </a:lnTo>
                  <a:lnTo>
                    <a:pt x="5324818" y="31178"/>
                  </a:lnTo>
                  <a:lnTo>
                    <a:pt x="5283200" y="47739"/>
                  </a:lnTo>
                  <a:lnTo>
                    <a:pt x="5243360" y="67538"/>
                  </a:lnTo>
                  <a:lnTo>
                    <a:pt x="5205463" y="90411"/>
                  </a:lnTo>
                  <a:lnTo>
                    <a:pt x="5169649" y="116192"/>
                  </a:lnTo>
                  <a:lnTo>
                    <a:pt x="5136096" y="144716"/>
                  </a:lnTo>
                  <a:lnTo>
                    <a:pt x="5104981" y="175818"/>
                  </a:lnTo>
                  <a:lnTo>
                    <a:pt x="5076444" y="209334"/>
                  </a:lnTo>
                  <a:lnTo>
                    <a:pt x="5050650" y="245122"/>
                  </a:lnTo>
                  <a:lnTo>
                    <a:pt x="5027765" y="282981"/>
                  </a:lnTo>
                  <a:lnTo>
                    <a:pt x="5007965" y="322783"/>
                  </a:lnTo>
                  <a:lnTo>
                    <a:pt x="4991392" y="364350"/>
                  </a:lnTo>
                  <a:lnTo>
                    <a:pt x="4978222" y="407517"/>
                  </a:lnTo>
                  <a:lnTo>
                    <a:pt x="4968646" y="451980"/>
                  </a:lnTo>
                  <a:lnTo>
                    <a:pt x="4962728" y="498017"/>
                  </a:lnTo>
                  <a:lnTo>
                    <a:pt x="4960734" y="545020"/>
                  </a:lnTo>
                  <a:lnTo>
                    <a:pt x="4962728" y="592086"/>
                  </a:lnTo>
                  <a:lnTo>
                    <a:pt x="4968608" y="637908"/>
                  </a:lnTo>
                  <a:lnTo>
                    <a:pt x="4978247" y="682713"/>
                  </a:lnTo>
                  <a:lnTo>
                    <a:pt x="4991443" y="725932"/>
                  </a:lnTo>
                  <a:lnTo>
                    <a:pt x="5008042" y="767549"/>
                  </a:lnTo>
                  <a:lnTo>
                    <a:pt x="5027866" y="807389"/>
                  </a:lnTo>
                  <a:lnTo>
                    <a:pt x="5050777" y="845286"/>
                  </a:lnTo>
                  <a:lnTo>
                    <a:pt x="5076596" y="881100"/>
                  </a:lnTo>
                  <a:lnTo>
                    <a:pt x="5105158" y="914641"/>
                  </a:lnTo>
                  <a:lnTo>
                    <a:pt x="5136299" y="945769"/>
                  </a:lnTo>
                  <a:lnTo>
                    <a:pt x="5169865" y="974305"/>
                  </a:lnTo>
                  <a:lnTo>
                    <a:pt x="5205679" y="1000099"/>
                  </a:lnTo>
                  <a:lnTo>
                    <a:pt x="5243588" y="1022985"/>
                  </a:lnTo>
                  <a:lnTo>
                    <a:pt x="5283428" y="1042784"/>
                  </a:lnTo>
                  <a:lnTo>
                    <a:pt x="5325021" y="1059357"/>
                  </a:lnTo>
                  <a:lnTo>
                    <a:pt x="5368099" y="1072489"/>
                  </a:lnTo>
                  <a:lnTo>
                    <a:pt x="5412765" y="1082116"/>
                  </a:lnTo>
                  <a:lnTo>
                    <a:pt x="5441823" y="1085850"/>
                  </a:lnTo>
                  <a:lnTo>
                    <a:pt x="5569686" y="1085850"/>
                  </a:lnTo>
                  <a:lnTo>
                    <a:pt x="5643435" y="1072489"/>
                  </a:lnTo>
                  <a:lnTo>
                    <a:pt x="5686653" y="1059307"/>
                  </a:lnTo>
                  <a:lnTo>
                    <a:pt x="5728271" y="1042708"/>
                  </a:lnTo>
                  <a:lnTo>
                    <a:pt x="5768111" y="1022870"/>
                  </a:lnTo>
                  <a:lnTo>
                    <a:pt x="5806021" y="999972"/>
                  </a:lnTo>
                  <a:lnTo>
                    <a:pt x="5841822" y="974153"/>
                  </a:lnTo>
                  <a:lnTo>
                    <a:pt x="5875375" y="945591"/>
                  </a:lnTo>
                  <a:lnTo>
                    <a:pt x="5906503" y="914438"/>
                  </a:lnTo>
                  <a:lnTo>
                    <a:pt x="5935040" y="880884"/>
                  </a:lnTo>
                  <a:lnTo>
                    <a:pt x="5960834" y="845058"/>
                  </a:lnTo>
                  <a:lnTo>
                    <a:pt x="5983706" y="807161"/>
                  </a:lnTo>
                  <a:lnTo>
                    <a:pt x="6003518" y="767321"/>
                  </a:lnTo>
                  <a:lnTo>
                    <a:pt x="6020079" y="725728"/>
                  </a:lnTo>
                  <a:lnTo>
                    <a:pt x="6033249" y="682536"/>
                  </a:lnTo>
                  <a:lnTo>
                    <a:pt x="6042838" y="638035"/>
                  </a:lnTo>
                  <a:lnTo>
                    <a:pt x="6046584" y="608926"/>
                  </a:lnTo>
                  <a:lnTo>
                    <a:pt x="6046584" y="480999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8735005" y="5526538"/>
              <a:ext cx="5427980" cy="586740"/>
            </a:xfrm>
            <a:custGeom>
              <a:avLst/>
              <a:gdLst/>
              <a:ahLst/>
              <a:cxnLst/>
              <a:rect l="l" t="t" r="r" b="b"/>
              <a:pathLst>
                <a:path w="5427980" h="586739">
                  <a:moveTo>
                    <a:pt x="320967" y="205740"/>
                  </a:moveTo>
                  <a:lnTo>
                    <a:pt x="310134" y="165100"/>
                  </a:lnTo>
                  <a:lnTo>
                    <a:pt x="284683" y="132080"/>
                  </a:lnTo>
                  <a:lnTo>
                    <a:pt x="279273" y="128270"/>
                  </a:lnTo>
                  <a:lnTo>
                    <a:pt x="267601" y="119380"/>
                  </a:lnTo>
                  <a:lnTo>
                    <a:pt x="267487" y="209550"/>
                  </a:lnTo>
                  <a:lnTo>
                    <a:pt x="267487" y="215900"/>
                  </a:lnTo>
                  <a:lnTo>
                    <a:pt x="249351" y="252730"/>
                  </a:lnTo>
                  <a:lnTo>
                    <a:pt x="237731" y="260350"/>
                  </a:lnTo>
                  <a:lnTo>
                    <a:pt x="231241" y="264160"/>
                  </a:lnTo>
                  <a:lnTo>
                    <a:pt x="227888" y="264160"/>
                  </a:lnTo>
                  <a:lnTo>
                    <a:pt x="221005" y="265430"/>
                  </a:lnTo>
                  <a:lnTo>
                    <a:pt x="217525" y="266700"/>
                  </a:lnTo>
                  <a:lnTo>
                    <a:pt x="210502" y="266700"/>
                  </a:lnTo>
                  <a:lnTo>
                    <a:pt x="207035" y="265430"/>
                  </a:lnTo>
                  <a:lnTo>
                    <a:pt x="200139" y="264160"/>
                  </a:lnTo>
                  <a:lnTo>
                    <a:pt x="196799" y="264160"/>
                  </a:lnTo>
                  <a:lnTo>
                    <a:pt x="190309" y="260350"/>
                  </a:lnTo>
                  <a:lnTo>
                    <a:pt x="163271" y="229870"/>
                  </a:lnTo>
                  <a:lnTo>
                    <a:pt x="160540" y="215900"/>
                  </a:lnTo>
                  <a:lnTo>
                    <a:pt x="160540" y="209550"/>
                  </a:lnTo>
                  <a:lnTo>
                    <a:pt x="178689" y="172720"/>
                  </a:lnTo>
                  <a:lnTo>
                    <a:pt x="207035" y="160020"/>
                  </a:lnTo>
                  <a:lnTo>
                    <a:pt x="210502" y="158750"/>
                  </a:lnTo>
                  <a:lnTo>
                    <a:pt x="217525" y="158750"/>
                  </a:lnTo>
                  <a:lnTo>
                    <a:pt x="221005" y="160020"/>
                  </a:lnTo>
                  <a:lnTo>
                    <a:pt x="227888" y="161290"/>
                  </a:lnTo>
                  <a:lnTo>
                    <a:pt x="260426" y="185420"/>
                  </a:lnTo>
                  <a:lnTo>
                    <a:pt x="267487" y="209550"/>
                  </a:lnTo>
                  <a:lnTo>
                    <a:pt x="267487" y="119341"/>
                  </a:lnTo>
                  <a:lnTo>
                    <a:pt x="261429" y="116840"/>
                  </a:lnTo>
                  <a:lnTo>
                    <a:pt x="248462" y="111760"/>
                  </a:lnTo>
                  <a:lnTo>
                    <a:pt x="241769" y="109220"/>
                  </a:lnTo>
                  <a:lnTo>
                    <a:pt x="221043" y="105410"/>
                  </a:lnTo>
                  <a:lnTo>
                    <a:pt x="206997" y="105410"/>
                  </a:lnTo>
                  <a:lnTo>
                    <a:pt x="166598" y="116840"/>
                  </a:lnTo>
                  <a:lnTo>
                    <a:pt x="148767" y="128270"/>
                  </a:lnTo>
                  <a:lnTo>
                    <a:pt x="143357" y="132080"/>
                  </a:lnTo>
                  <a:lnTo>
                    <a:pt x="117894" y="165100"/>
                  </a:lnTo>
                  <a:lnTo>
                    <a:pt x="107073" y="205740"/>
                  </a:lnTo>
                  <a:lnTo>
                    <a:pt x="107073" y="219710"/>
                  </a:lnTo>
                  <a:lnTo>
                    <a:pt x="117894" y="260350"/>
                  </a:lnTo>
                  <a:lnTo>
                    <a:pt x="143357" y="293370"/>
                  </a:lnTo>
                  <a:lnTo>
                    <a:pt x="148767" y="297180"/>
                  </a:lnTo>
                  <a:lnTo>
                    <a:pt x="160439" y="306070"/>
                  </a:lnTo>
                  <a:lnTo>
                    <a:pt x="166598" y="308610"/>
                  </a:lnTo>
                  <a:lnTo>
                    <a:pt x="179578" y="313690"/>
                  </a:lnTo>
                  <a:lnTo>
                    <a:pt x="186270" y="316230"/>
                  </a:lnTo>
                  <a:lnTo>
                    <a:pt x="206997" y="320040"/>
                  </a:lnTo>
                  <a:lnTo>
                    <a:pt x="221043" y="320040"/>
                  </a:lnTo>
                  <a:lnTo>
                    <a:pt x="261429" y="308610"/>
                  </a:lnTo>
                  <a:lnTo>
                    <a:pt x="279273" y="297180"/>
                  </a:lnTo>
                  <a:lnTo>
                    <a:pt x="284683" y="293370"/>
                  </a:lnTo>
                  <a:lnTo>
                    <a:pt x="310134" y="260350"/>
                  </a:lnTo>
                  <a:lnTo>
                    <a:pt x="320967" y="219710"/>
                  </a:lnTo>
                  <a:lnTo>
                    <a:pt x="320967" y="205740"/>
                  </a:lnTo>
                  <a:close/>
                </a:path>
                <a:path w="5427980" h="586739">
                  <a:moveTo>
                    <a:pt x="428040" y="209550"/>
                  </a:moveTo>
                  <a:lnTo>
                    <a:pt x="421741" y="161290"/>
                  </a:lnTo>
                  <a:lnTo>
                    <a:pt x="404749" y="115570"/>
                  </a:lnTo>
                  <a:lnTo>
                    <a:pt x="377913" y="76200"/>
                  </a:lnTo>
                  <a:lnTo>
                    <a:pt x="374256" y="71856"/>
                  </a:lnTo>
                  <a:lnTo>
                    <a:pt x="374256" y="209550"/>
                  </a:lnTo>
                  <a:lnTo>
                    <a:pt x="374180" y="219710"/>
                  </a:lnTo>
                  <a:lnTo>
                    <a:pt x="367017" y="260350"/>
                  </a:lnTo>
                  <a:lnTo>
                    <a:pt x="364782" y="266700"/>
                  </a:lnTo>
                  <a:lnTo>
                    <a:pt x="362267" y="274320"/>
                  </a:lnTo>
                  <a:lnTo>
                    <a:pt x="359473" y="280670"/>
                  </a:lnTo>
                  <a:lnTo>
                    <a:pt x="356400" y="287020"/>
                  </a:lnTo>
                  <a:lnTo>
                    <a:pt x="353060" y="292100"/>
                  </a:lnTo>
                  <a:lnTo>
                    <a:pt x="349440" y="298450"/>
                  </a:lnTo>
                  <a:lnTo>
                    <a:pt x="345579" y="304800"/>
                  </a:lnTo>
                  <a:lnTo>
                    <a:pt x="341464" y="309880"/>
                  </a:lnTo>
                  <a:lnTo>
                    <a:pt x="337108" y="314960"/>
                  </a:lnTo>
                  <a:lnTo>
                    <a:pt x="332511" y="321310"/>
                  </a:lnTo>
                  <a:lnTo>
                    <a:pt x="327698" y="326390"/>
                  </a:lnTo>
                  <a:lnTo>
                    <a:pt x="322681" y="330200"/>
                  </a:lnTo>
                  <a:lnTo>
                    <a:pt x="317436" y="335280"/>
                  </a:lnTo>
                  <a:lnTo>
                    <a:pt x="311988" y="339090"/>
                  </a:lnTo>
                  <a:lnTo>
                    <a:pt x="306374" y="344170"/>
                  </a:lnTo>
                  <a:lnTo>
                    <a:pt x="300583" y="347980"/>
                  </a:lnTo>
                  <a:lnTo>
                    <a:pt x="294627" y="351790"/>
                  </a:lnTo>
                  <a:lnTo>
                    <a:pt x="288505" y="354330"/>
                  </a:lnTo>
                  <a:lnTo>
                    <a:pt x="282257" y="358140"/>
                  </a:lnTo>
                  <a:lnTo>
                    <a:pt x="269367" y="363220"/>
                  </a:lnTo>
                  <a:lnTo>
                    <a:pt x="261759" y="365760"/>
                  </a:lnTo>
                  <a:lnTo>
                    <a:pt x="256501" y="370840"/>
                  </a:lnTo>
                  <a:lnTo>
                    <a:pt x="253593" y="378460"/>
                  </a:lnTo>
                  <a:lnTo>
                    <a:pt x="214020" y="483870"/>
                  </a:lnTo>
                  <a:lnTo>
                    <a:pt x="174447" y="378460"/>
                  </a:lnTo>
                  <a:lnTo>
                    <a:pt x="171538" y="370840"/>
                  </a:lnTo>
                  <a:lnTo>
                    <a:pt x="166281" y="365760"/>
                  </a:lnTo>
                  <a:lnTo>
                    <a:pt x="158673" y="363220"/>
                  </a:lnTo>
                  <a:lnTo>
                    <a:pt x="145783" y="358140"/>
                  </a:lnTo>
                  <a:lnTo>
                    <a:pt x="139534" y="354330"/>
                  </a:lnTo>
                  <a:lnTo>
                    <a:pt x="133413" y="351790"/>
                  </a:lnTo>
                  <a:lnTo>
                    <a:pt x="127444" y="347980"/>
                  </a:lnTo>
                  <a:lnTo>
                    <a:pt x="121666" y="344170"/>
                  </a:lnTo>
                  <a:lnTo>
                    <a:pt x="116039" y="339090"/>
                  </a:lnTo>
                  <a:lnTo>
                    <a:pt x="110604" y="335280"/>
                  </a:lnTo>
                  <a:lnTo>
                    <a:pt x="105359" y="330200"/>
                  </a:lnTo>
                  <a:lnTo>
                    <a:pt x="100330" y="326390"/>
                  </a:lnTo>
                  <a:lnTo>
                    <a:pt x="95529" y="321310"/>
                  </a:lnTo>
                  <a:lnTo>
                    <a:pt x="90932" y="314960"/>
                  </a:lnTo>
                  <a:lnTo>
                    <a:pt x="86563" y="309880"/>
                  </a:lnTo>
                  <a:lnTo>
                    <a:pt x="82461" y="304800"/>
                  </a:lnTo>
                  <a:lnTo>
                    <a:pt x="78600" y="298450"/>
                  </a:lnTo>
                  <a:lnTo>
                    <a:pt x="74980" y="292100"/>
                  </a:lnTo>
                  <a:lnTo>
                    <a:pt x="71640" y="287020"/>
                  </a:lnTo>
                  <a:lnTo>
                    <a:pt x="68567" y="280670"/>
                  </a:lnTo>
                  <a:lnTo>
                    <a:pt x="65773" y="274320"/>
                  </a:lnTo>
                  <a:lnTo>
                    <a:pt x="63246" y="266700"/>
                  </a:lnTo>
                  <a:lnTo>
                    <a:pt x="61023" y="260350"/>
                  </a:lnTo>
                  <a:lnTo>
                    <a:pt x="53848" y="219710"/>
                  </a:lnTo>
                  <a:lnTo>
                    <a:pt x="53784" y="209550"/>
                  </a:lnTo>
                  <a:lnTo>
                    <a:pt x="53873" y="205740"/>
                  </a:lnTo>
                  <a:lnTo>
                    <a:pt x="59245" y="171450"/>
                  </a:lnTo>
                  <a:lnTo>
                    <a:pt x="61201" y="163830"/>
                  </a:lnTo>
                  <a:lnTo>
                    <a:pt x="78917" y="127000"/>
                  </a:lnTo>
                  <a:lnTo>
                    <a:pt x="82804" y="120650"/>
                  </a:lnTo>
                  <a:lnTo>
                    <a:pt x="86944" y="115570"/>
                  </a:lnTo>
                  <a:lnTo>
                    <a:pt x="91325" y="109220"/>
                  </a:lnTo>
                  <a:lnTo>
                    <a:pt x="95935" y="104140"/>
                  </a:lnTo>
                  <a:lnTo>
                    <a:pt x="100761" y="99060"/>
                  </a:lnTo>
                  <a:lnTo>
                    <a:pt x="105816" y="93980"/>
                  </a:lnTo>
                  <a:lnTo>
                    <a:pt x="111074" y="90170"/>
                  </a:lnTo>
                  <a:lnTo>
                    <a:pt x="116522" y="85090"/>
                  </a:lnTo>
                  <a:lnTo>
                    <a:pt x="152730" y="64770"/>
                  </a:lnTo>
                  <a:lnTo>
                    <a:pt x="172567" y="58420"/>
                  </a:lnTo>
                  <a:lnTo>
                    <a:pt x="179349" y="55880"/>
                  </a:lnTo>
                  <a:lnTo>
                    <a:pt x="193116" y="53340"/>
                  </a:lnTo>
                  <a:lnTo>
                    <a:pt x="200063" y="53340"/>
                  </a:lnTo>
                  <a:lnTo>
                    <a:pt x="207022" y="52070"/>
                  </a:lnTo>
                  <a:lnTo>
                    <a:pt x="221005" y="52070"/>
                  </a:lnTo>
                  <a:lnTo>
                    <a:pt x="227977" y="53340"/>
                  </a:lnTo>
                  <a:lnTo>
                    <a:pt x="234911" y="53340"/>
                  </a:lnTo>
                  <a:lnTo>
                    <a:pt x="248691" y="55880"/>
                  </a:lnTo>
                  <a:lnTo>
                    <a:pt x="255473" y="58420"/>
                  </a:lnTo>
                  <a:lnTo>
                    <a:pt x="262166" y="59690"/>
                  </a:lnTo>
                  <a:lnTo>
                    <a:pt x="300075" y="77470"/>
                  </a:lnTo>
                  <a:lnTo>
                    <a:pt x="316966" y="90170"/>
                  </a:lnTo>
                  <a:lnTo>
                    <a:pt x="322224" y="93980"/>
                  </a:lnTo>
                  <a:lnTo>
                    <a:pt x="327266" y="99060"/>
                  </a:lnTo>
                  <a:lnTo>
                    <a:pt x="332105" y="104140"/>
                  </a:lnTo>
                  <a:lnTo>
                    <a:pt x="336715" y="109220"/>
                  </a:lnTo>
                  <a:lnTo>
                    <a:pt x="341096" y="115570"/>
                  </a:lnTo>
                  <a:lnTo>
                    <a:pt x="345236" y="120650"/>
                  </a:lnTo>
                  <a:lnTo>
                    <a:pt x="349110" y="127000"/>
                  </a:lnTo>
                  <a:lnTo>
                    <a:pt x="352755" y="132080"/>
                  </a:lnTo>
                  <a:lnTo>
                    <a:pt x="356120" y="138430"/>
                  </a:lnTo>
                  <a:lnTo>
                    <a:pt x="368795" y="171450"/>
                  </a:lnTo>
                  <a:lnTo>
                    <a:pt x="370471" y="177800"/>
                  </a:lnTo>
                  <a:lnTo>
                    <a:pt x="374256" y="209550"/>
                  </a:lnTo>
                  <a:lnTo>
                    <a:pt x="374256" y="71856"/>
                  </a:lnTo>
                  <a:lnTo>
                    <a:pt x="372579" y="69850"/>
                  </a:lnTo>
                  <a:lnTo>
                    <a:pt x="361226" y="58420"/>
                  </a:lnTo>
                  <a:lnTo>
                    <a:pt x="355231" y="52070"/>
                  </a:lnTo>
                  <a:lnTo>
                    <a:pt x="342633" y="41910"/>
                  </a:lnTo>
                  <a:lnTo>
                    <a:pt x="336067" y="36830"/>
                  </a:lnTo>
                  <a:lnTo>
                    <a:pt x="322376" y="29210"/>
                  </a:lnTo>
                  <a:lnTo>
                    <a:pt x="315315" y="24130"/>
                  </a:lnTo>
                  <a:lnTo>
                    <a:pt x="300723" y="17780"/>
                  </a:lnTo>
                  <a:lnTo>
                    <a:pt x="293255" y="13970"/>
                  </a:lnTo>
                  <a:lnTo>
                    <a:pt x="270167" y="6350"/>
                  </a:lnTo>
                  <a:lnTo>
                    <a:pt x="254355" y="2540"/>
                  </a:lnTo>
                  <a:lnTo>
                    <a:pt x="246367" y="1270"/>
                  </a:lnTo>
                  <a:lnTo>
                    <a:pt x="230225" y="0"/>
                  </a:lnTo>
                  <a:lnTo>
                    <a:pt x="197802" y="0"/>
                  </a:lnTo>
                  <a:lnTo>
                    <a:pt x="157861" y="6350"/>
                  </a:lnTo>
                  <a:lnTo>
                    <a:pt x="127304" y="17780"/>
                  </a:lnTo>
                  <a:lnTo>
                    <a:pt x="112725" y="24130"/>
                  </a:lnTo>
                  <a:lnTo>
                    <a:pt x="105651" y="29210"/>
                  </a:lnTo>
                  <a:lnTo>
                    <a:pt x="91973" y="36830"/>
                  </a:lnTo>
                  <a:lnTo>
                    <a:pt x="85407" y="41910"/>
                  </a:lnTo>
                  <a:lnTo>
                    <a:pt x="72809" y="52070"/>
                  </a:lnTo>
                  <a:lnTo>
                    <a:pt x="66814" y="58420"/>
                  </a:lnTo>
                  <a:lnTo>
                    <a:pt x="55460" y="69850"/>
                  </a:lnTo>
                  <a:lnTo>
                    <a:pt x="27114" y="109220"/>
                  </a:lnTo>
                  <a:lnTo>
                    <a:pt x="8394" y="153670"/>
                  </a:lnTo>
                  <a:lnTo>
                    <a:pt x="279" y="201930"/>
                  </a:lnTo>
                  <a:lnTo>
                    <a:pt x="0" y="209550"/>
                  </a:lnTo>
                  <a:lnTo>
                    <a:pt x="342" y="226060"/>
                  </a:lnTo>
                  <a:lnTo>
                    <a:pt x="8737" y="274320"/>
                  </a:lnTo>
                  <a:lnTo>
                    <a:pt x="27698" y="318770"/>
                  </a:lnTo>
                  <a:lnTo>
                    <a:pt x="56273" y="358140"/>
                  </a:lnTo>
                  <a:lnTo>
                    <a:pt x="61861" y="363220"/>
                  </a:lnTo>
                  <a:lnTo>
                    <a:pt x="73710" y="374650"/>
                  </a:lnTo>
                  <a:lnTo>
                    <a:pt x="79933" y="379730"/>
                  </a:lnTo>
                  <a:lnTo>
                    <a:pt x="92964" y="389890"/>
                  </a:lnTo>
                  <a:lnTo>
                    <a:pt x="99733" y="393700"/>
                  </a:lnTo>
                  <a:lnTo>
                    <a:pt x="113792" y="402590"/>
                  </a:lnTo>
                  <a:lnTo>
                    <a:pt x="121018" y="406400"/>
                  </a:lnTo>
                  <a:lnTo>
                    <a:pt x="128460" y="408940"/>
                  </a:lnTo>
                  <a:lnTo>
                    <a:pt x="188887" y="570230"/>
                  </a:lnTo>
                  <a:lnTo>
                    <a:pt x="190842" y="575310"/>
                  </a:lnTo>
                  <a:lnTo>
                    <a:pt x="194119" y="579120"/>
                  </a:lnTo>
                  <a:lnTo>
                    <a:pt x="203327" y="585470"/>
                  </a:lnTo>
                  <a:lnTo>
                    <a:pt x="208419" y="586740"/>
                  </a:lnTo>
                  <a:lnTo>
                    <a:pt x="219608" y="586740"/>
                  </a:lnTo>
                  <a:lnTo>
                    <a:pt x="271500" y="483870"/>
                  </a:lnTo>
                  <a:lnTo>
                    <a:pt x="299580" y="408940"/>
                  </a:lnTo>
                  <a:lnTo>
                    <a:pt x="307022" y="406400"/>
                  </a:lnTo>
                  <a:lnTo>
                    <a:pt x="314248" y="402590"/>
                  </a:lnTo>
                  <a:lnTo>
                    <a:pt x="328307" y="393700"/>
                  </a:lnTo>
                  <a:lnTo>
                    <a:pt x="335076" y="389890"/>
                  </a:lnTo>
                  <a:lnTo>
                    <a:pt x="348107" y="379730"/>
                  </a:lnTo>
                  <a:lnTo>
                    <a:pt x="354330" y="374650"/>
                  </a:lnTo>
                  <a:lnTo>
                    <a:pt x="366179" y="363220"/>
                  </a:lnTo>
                  <a:lnTo>
                    <a:pt x="371767" y="358140"/>
                  </a:lnTo>
                  <a:lnTo>
                    <a:pt x="400342" y="318770"/>
                  </a:lnTo>
                  <a:lnTo>
                    <a:pt x="416864" y="281940"/>
                  </a:lnTo>
                  <a:lnTo>
                    <a:pt x="427050" y="233680"/>
                  </a:lnTo>
                  <a:lnTo>
                    <a:pt x="427685" y="226060"/>
                  </a:lnTo>
                  <a:lnTo>
                    <a:pt x="428040" y="209550"/>
                  </a:lnTo>
                  <a:close/>
                </a:path>
                <a:path w="5427980" h="586739">
                  <a:moveTo>
                    <a:pt x="2832493" y="359067"/>
                  </a:moveTo>
                  <a:lnTo>
                    <a:pt x="2788742" y="359067"/>
                  </a:lnTo>
                  <a:lnTo>
                    <a:pt x="2788742" y="402247"/>
                  </a:lnTo>
                  <a:lnTo>
                    <a:pt x="2832493" y="402247"/>
                  </a:lnTo>
                  <a:lnTo>
                    <a:pt x="2832493" y="359067"/>
                  </a:lnTo>
                  <a:close/>
                </a:path>
                <a:path w="5427980" h="586739">
                  <a:moveTo>
                    <a:pt x="2920009" y="373037"/>
                  </a:moveTo>
                  <a:lnTo>
                    <a:pt x="2908935" y="332397"/>
                  </a:lnTo>
                  <a:lnTo>
                    <a:pt x="2882887" y="298107"/>
                  </a:lnTo>
                  <a:lnTo>
                    <a:pt x="2876245" y="292315"/>
                  </a:lnTo>
                  <a:lnTo>
                    <a:pt x="2876245" y="376847"/>
                  </a:lnTo>
                  <a:lnTo>
                    <a:pt x="2876245" y="380657"/>
                  </a:lnTo>
                  <a:lnTo>
                    <a:pt x="2868853" y="418757"/>
                  </a:lnTo>
                  <a:lnTo>
                    <a:pt x="2851061" y="449237"/>
                  </a:lnTo>
                  <a:lnTo>
                    <a:pt x="2829458" y="472097"/>
                  </a:lnTo>
                  <a:lnTo>
                    <a:pt x="2810611" y="486067"/>
                  </a:lnTo>
                  <a:lnTo>
                    <a:pt x="2791777" y="472097"/>
                  </a:lnTo>
                  <a:lnTo>
                    <a:pt x="2770174" y="449237"/>
                  </a:lnTo>
                  <a:lnTo>
                    <a:pt x="2752382" y="418757"/>
                  </a:lnTo>
                  <a:lnTo>
                    <a:pt x="2744978" y="380657"/>
                  </a:lnTo>
                  <a:lnTo>
                    <a:pt x="2744978" y="376847"/>
                  </a:lnTo>
                  <a:lnTo>
                    <a:pt x="2758440" y="340017"/>
                  </a:lnTo>
                  <a:lnTo>
                    <a:pt x="2761157" y="337477"/>
                  </a:lnTo>
                  <a:lnTo>
                    <a:pt x="2767253" y="331127"/>
                  </a:lnTo>
                  <a:lnTo>
                    <a:pt x="2802039" y="315887"/>
                  </a:lnTo>
                  <a:lnTo>
                    <a:pt x="2806306" y="314617"/>
                  </a:lnTo>
                  <a:lnTo>
                    <a:pt x="2814929" y="314617"/>
                  </a:lnTo>
                  <a:lnTo>
                    <a:pt x="2819196" y="315887"/>
                  </a:lnTo>
                  <a:lnTo>
                    <a:pt x="2827642" y="317157"/>
                  </a:lnTo>
                  <a:lnTo>
                    <a:pt x="2860078" y="337477"/>
                  </a:lnTo>
                  <a:lnTo>
                    <a:pt x="2862796" y="340017"/>
                  </a:lnTo>
                  <a:lnTo>
                    <a:pt x="2876245" y="376847"/>
                  </a:lnTo>
                  <a:lnTo>
                    <a:pt x="2876245" y="292315"/>
                  </a:lnTo>
                  <a:lnTo>
                    <a:pt x="2865412" y="285407"/>
                  </a:lnTo>
                  <a:lnTo>
                    <a:pt x="2859113" y="281597"/>
                  </a:lnTo>
                  <a:lnTo>
                    <a:pt x="2845841" y="276517"/>
                  </a:lnTo>
                  <a:lnTo>
                    <a:pt x="2838996" y="275247"/>
                  </a:lnTo>
                  <a:lnTo>
                    <a:pt x="2824911" y="271437"/>
                  </a:lnTo>
                  <a:lnTo>
                    <a:pt x="2796324" y="271437"/>
                  </a:lnTo>
                  <a:lnTo>
                    <a:pt x="2782227" y="275247"/>
                  </a:lnTo>
                  <a:lnTo>
                    <a:pt x="2775394" y="276517"/>
                  </a:lnTo>
                  <a:lnTo>
                    <a:pt x="2738348" y="298107"/>
                  </a:lnTo>
                  <a:lnTo>
                    <a:pt x="2712301" y="332397"/>
                  </a:lnTo>
                  <a:lnTo>
                    <a:pt x="2701226" y="373037"/>
                  </a:lnTo>
                  <a:lnTo>
                    <a:pt x="2701226" y="380657"/>
                  </a:lnTo>
                  <a:lnTo>
                    <a:pt x="2716225" y="445427"/>
                  </a:lnTo>
                  <a:lnTo>
                    <a:pt x="2749524" y="492417"/>
                  </a:lnTo>
                  <a:lnTo>
                    <a:pt x="2783560" y="520357"/>
                  </a:lnTo>
                  <a:lnTo>
                    <a:pt x="2807335" y="534327"/>
                  </a:lnTo>
                  <a:lnTo>
                    <a:pt x="2813901" y="534327"/>
                  </a:lnTo>
                  <a:lnTo>
                    <a:pt x="2820466" y="531787"/>
                  </a:lnTo>
                  <a:lnTo>
                    <a:pt x="2837675" y="520357"/>
                  </a:lnTo>
                  <a:lnTo>
                    <a:pt x="2871711" y="492417"/>
                  </a:lnTo>
                  <a:lnTo>
                    <a:pt x="2876207" y="486067"/>
                  </a:lnTo>
                  <a:lnTo>
                    <a:pt x="2905010" y="445427"/>
                  </a:lnTo>
                  <a:lnTo>
                    <a:pt x="2920009" y="380657"/>
                  </a:lnTo>
                  <a:lnTo>
                    <a:pt x="2920009" y="373037"/>
                  </a:lnTo>
                  <a:close/>
                </a:path>
                <a:path w="5427980" h="586739">
                  <a:moveTo>
                    <a:pt x="2920009" y="263817"/>
                  </a:moveTo>
                  <a:lnTo>
                    <a:pt x="2919653" y="256197"/>
                  </a:lnTo>
                  <a:lnTo>
                    <a:pt x="2918244" y="242227"/>
                  </a:lnTo>
                  <a:lnTo>
                    <a:pt x="2917202" y="235877"/>
                  </a:lnTo>
                  <a:lnTo>
                    <a:pt x="2915424" y="226987"/>
                  </a:lnTo>
                  <a:lnTo>
                    <a:pt x="2914408" y="221907"/>
                  </a:lnTo>
                  <a:lnTo>
                    <a:pt x="2901708" y="183807"/>
                  </a:lnTo>
                  <a:lnTo>
                    <a:pt x="2879153" y="143167"/>
                  </a:lnTo>
                  <a:lnTo>
                    <a:pt x="2874886" y="138087"/>
                  </a:lnTo>
                  <a:lnTo>
                    <a:pt x="2865805" y="126657"/>
                  </a:lnTo>
                  <a:lnTo>
                    <a:pt x="2860992" y="121577"/>
                  </a:lnTo>
                  <a:lnTo>
                    <a:pt x="2853398" y="113957"/>
                  </a:lnTo>
                  <a:lnTo>
                    <a:pt x="2852623" y="113182"/>
                  </a:lnTo>
                  <a:lnTo>
                    <a:pt x="2852623" y="183807"/>
                  </a:lnTo>
                  <a:lnTo>
                    <a:pt x="2803182" y="183807"/>
                  </a:lnTo>
                  <a:lnTo>
                    <a:pt x="2798749" y="166027"/>
                  </a:lnTo>
                  <a:lnTo>
                    <a:pt x="2793149" y="148247"/>
                  </a:lnTo>
                  <a:lnTo>
                    <a:pt x="2786380" y="130467"/>
                  </a:lnTo>
                  <a:lnTo>
                    <a:pt x="2778455" y="113957"/>
                  </a:lnTo>
                  <a:lnTo>
                    <a:pt x="2800934" y="127927"/>
                  </a:lnTo>
                  <a:lnTo>
                    <a:pt x="2820797" y="143167"/>
                  </a:lnTo>
                  <a:lnTo>
                    <a:pt x="2838018" y="162217"/>
                  </a:lnTo>
                  <a:lnTo>
                    <a:pt x="2852623" y="183807"/>
                  </a:lnTo>
                  <a:lnTo>
                    <a:pt x="2852623" y="113182"/>
                  </a:lnTo>
                  <a:lnTo>
                    <a:pt x="2828734" y="93637"/>
                  </a:lnTo>
                  <a:lnTo>
                    <a:pt x="2816822" y="84747"/>
                  </a:lnTo>
                  <a:lnTo>
                    <a:pt x="2810675" y="82207"/>
                  </a:lnTo>
                  <a:lnTo>
                    <a:pt x="2798038" y="74587"/>
                  </a:lnTo>
                  <a:lnTo>
                    <a:pt x="2791574" y="72047"/>
                  </a:lnTo>
                  <a:lnTo>
                    <a:pt x="2778328" y="65697"/>
                  </a:lnTo>
                  <a:lnTo>
                    <a:pt x="2771597" y="64427"/>
                  </a:lnTo>
                  <a:lnTo>
                    <a:pt x="2758541" y="59601"/>
                  </a:lnTo>
                  <a:lnTo>
                    <a:pt x="2758541" y="183807"/>
                  </a:lnTo>
                  <a:lnTo>
                    <a:pt x="2645435" y="183807"/>
                  </a:lnTo>
                  <a:lnTo>
                    <a:pt x="2657106" y="146977"/>
                  </a:lnTo>
                  <a:lnTo>
                    <a:pt x="2671368" y="119037"/>
                  </a:lnTo>
                  <a:lnTo>
                    <a:pt x="2674886" y="115227"/>
                  </a:lnTo>
                  <a:lnTo>
                    <a:pt x="2686608" y="102527"/>
                  </a:lnTo>
                  <a:lnTo>
                    <a:pt x="2701226" y="96177"/>
                  </a:lnTo>
                  <a:lnTo>
                    <a:pt x="2716034" y="102527"/>
                  </a:lnTo>
                  <a:lnTo>
                    <a:pt x="2731693" y="120307"/>
                  </a:lnTo>
                  <a:lnTo>
                    <a:pt x="2746451" y="148247"/>
                  </a:lnTo>
                  <a:lnTo>
                    <a:pt x="2758541" y="183807"/>
                  </a:lnTo>
                  <a:lnTo>
                    <a:pt x="2758541" y="59601"/>
                  </a:lnTo>
                  <a:lnTo>
                    <a:pt x="2757881" y="59347"/>
                  </a:lnTo>
                  <a:lnTo>
                    <a:pt x="2729801" y="54267"/>
                  </a:lnTo>
                  <a:lnTo>
                    <a:pt x="2715539" y="52997"/>
                  </a:lnTo>
                  <a:lnTo>
                    <a:pt x="2686913" y="52997"/>
                  </a:lnTo>
                  <a:lnTo>
                    <a:pt x="2672651" y="54267"/>
                  </a:lnTo>
                  <a:lnTo>
                    <a:pt x="2644571" y="59347"/>
                  </a:lnTo>
                  <a:lnTo>
                    <a:pt x="2630868" y="64427"/>
                  </a:lnTo>
                  <a:lnTo>
                    <a:pt x="2624124" y="65697"/>
                  </a:lnTo>
                  <a:lnTo>
                    <a:pt x="2623337" y="66078"/>
                  </a:lnTo>
                  <a:lnTo>
                    <a:pt x="2623337" y="115227"/>
                  </a:lnTo>
                  <a:lnTo>
                    <a:pt x="2622245" y="117665"/>
                  </a:lnTo>
                  <a:lnTo>
                    <a:pt x="2622245" y="427647"/>
                  </a:lnTo>
                  <a:lnTo>
                    <a:pt x="2600350" y="414947"/>
                  </a:lnTo>
                  <a:lnTo>
                    <a:pt x="2580983" y="398437"/>
                  </a:lnTo>
                  <a:lnTo>
                    <a:pt x="2564142" y="379387"/>
                  </a:lnTo>
                  <a:lnTo>
                    <a:pt x="2549829" y="359067"/>
                  </a:lnTo>
                  <a:lnTo>
                    <a:pt x="2600375" y="359067"/>
                  </a:lnTo>
                  <a:lnTo>
                    <a:pt x="2604160" y="376847"/>
                  </a:lnTo>
                  <a:lnTo>
                    <a:pt x="2609062" y="393357"/>
                  </a:lnTo>
                  <a:lnTo>
                    <a:pt x="2615095" y="411137"/>
                  </a:lnTo>
                  <a:lnTo>
                    <a:pt x="2622245" y="427647"/>
                  </a:lnTo>
                  <a:lnTo>
                    <a:pt x="2622245" y="117665"/>
                  </a:lnTo>
                  <a:lnTo>
                    <a:pt x="2615908" y="131737"/>
                  </a:lnTo>
                  <a:lnTo>
                    <a:pt x="2609596" y="148247"/>
                  </a:lnTo>
                  <a:lnTo>
                    <a:pt x="2604427" y="166027"/>
                  </a:lnTo>
                  <a:lnTo>
                    <a:pt x="2600375" y="183807"/>
                  </a:lnTo>
                  <a:lnTo>
                    <a:pt x="2593810" y="183807"/>
                  </a:lnTo>
                  <a:lnTo>
                    <a:pt x="2593810" y="226987"/>
                  </a:lnTo>
                  <a:lnTo>
                    <a:pt x="2592667" y="238417"/>
                  </a:lnTo>
                  <a:lnTo>
                    <a:pt x="2592082" y="248577"/>
                  </a:lnTo>
                  <a:lnTo>
                    <a:pt x="2591943" y="256197"/>
                  </a:lnTo>
                  <a:lnTo>
                    <a:pt x="2591917" y="285407"/>
                  </a:lnTo>
                  <a:lnTo>
                    <a:pt x="2592082" y="293027"/>
                  </a:lnTo>
                  <a:lnTo>
                    <a:pt x="2592667" y="304457"/>
                  </a:lnTo>
                  <a:lnTo>
                    <a:pt x="2593810" y="314617"/>
                  </a:lnTo>
                  <a:lnTo>
                    <a:pt x="2531897" y="314617"/>
                  </a:lnTo>
                  <a:lnTo>
                    <a:pt x="2527554" y="293027"/>
                  </a:lnTo>
                  <a:lnTo>
                    <a:pt x="2526106" y="271437"/>
                  </a:lnTo>
                  <a:lnTo>
                    <a:pt x="2527554" y="249847"/>
                  </a:lnTo>
                  <a:lnTo>
                    <a:pt x="2531897" y="226987"/>
                  </a:lnTo>
                  <a:lnTo>
                    <a:pt x="2593810" y="226987"/>
                  </a:lnTo>
                  <a:lnTo>
                    <a:pt x="2593810" y="183807"/>
                  </a:lnTo>
                  <a:lnTo>
                    <a:pt x="2549829" y="183807"/>
                  </a:lnTo>
                  <a:lnTo>
                    <a:pt x="2564384" y="162217"/>
                  </a:lnTo>
                  <a:lnTo>
                    <a:pt x="2581478" y="143167"/>
                  </a:lnTo>
                  <a:lnTo>
                    <a:pt x="2601137" y="127927"/>
                  </a:lnTo>
                  <a:lnTo>
                    <a:pt x="2623337" y="115227"/>
                  </a:lnTo>
                  <a:lnTo>
                    <a:pt x="2623337" y="66078"/>
                  </a:lnTo>
                  <a:lnTo>
                    <a:pt x="2610891" y="72047"/>
                  </a:lnTo>
                  <a:lnTo>
                    <a:pt x="2604414" y="74587"/>
                  </a:lnTo>
                  <a:lnTo>
                    <a:pt x="2591778" y="82207"/>
                  </a:lnTo>
                  <a:lnTo>
                    <a:pt x="2585643" y="84747"/>
                  </a:lnTo>
                  <a:lnTo>
                    <a:pt x="2573718" y="93637"/>
                  </a:lnTo>
                  <a:lnTo>
                    <a:pt x="2567978" y="97447"/>
                  </a:lnTo>
                  <a:lnTo>
                    <a:pt x="2536660" y="126657"/>
                  </a:lnTo>
                  <a:lnTo>
                    <a:pt x="2527566" y="138087"/>
                  </a:lnTo>
                  <a:lnTo>
                    <a:pt x="2523299" y="143167"/>
                  </a:lnTo>
                  <a:lnTo>
                    <a:pt x="2501849" y="181267"/>
                  </a:lnTo>
                  <a:lnTo>
                    <a:pt x="2488057" y="221907"/>
                  </a:lnTo>
                  <a:lnTo>
                    <a:pt x="2482456" y="263817"/>
                  </a:lnTo>
                  <a:lnTo>
                    <a:pt x="2482456" y="277787"/>
                  </a:lnTo>
                  <a:lnTo>
                    <a:pt x="2488057" y="320967"/>
                  </a:lnTo>
                  <a:lnTo>
                    <a:pt x="2501849" y="361607"/>
                  </a:lnTo>
                  <a:lnTo>
                    <a:pt x="2523299" y="398437"/>
                  </a:lnTo>
                  <a:lnTo>
                    <a:pt x="2527566" y="404787"/>
                  </a:lnTo>
                  <a:lnTo>
                    <a:pt x="2536660" y="414947"/>
                  </a:lnTo>
                  <a:lnTo>
                    <a:pt x="2541460" y="421297"/>
                  </a:lnTo>
                  <a:lnTo>
                    <a:pt x="2551595" y="431457"/>
                  </a:lnTo>
                  <a:lnTo>
                    <a:pt x="2556903" y="435267"/>
                  </a:lnTo>
                  <a:lnTo>
                    <a:pt x="2567978" y="445427"/>
                  </a:lnTo>
                  <a:lnTo>
                    <a:pt x="2573718" y="449237"/>
                  </a:lnTo>
                  <a:lnTo>
                    <a:pt x="2585643" y="456857"/>
                  </a:lnTo>
                  <a:lnTo>
                    <a:pt x="2591778" y="460667"/>
                  </a:lnTo>
                  <a:lnTo>
                    <a:pt x="2604414" y="467017"/>
                  </a:lnTo>
                  <a:lnTo>
                    <a:pt x="2610891" y="470827"/>
                  </a:lnTo>
                  <a:lnTo>
                    <a:pt x="2630868" y="478447"/>
                  </a:lnTo>
                  <a:lnTo>
                    <a:pt x="2644571" y="482257"/>
                  </a:lnTo>
                  <a:lnTo>
                    <a:pt x="2651518" y="484797"/>
                  </a:lnTo>
                  <a:lnTo>
                    <a:pt x="2672651" y="488607"/>
                  </a:lnTo>
                  <a:lnTo>
                    <a:pt x="2686913" y="489877"/>
                  </a:lnTo>
                  <a:lnTo>
                    <a:pt x="2701226" y="489877"/>
                  </a:lnTo>
                  <a:lnTo>
                    <a:pt x="2701226" y="446697"/>
                  </a:lnTo>
                  <a:lnTo>
                    <a:pt x="2686608" y="440347"/>
                  </a:lnTo>
                  <a:lnTo>
                    <a:pt x="2675725" y="427647"/>
                  </a:lnTo>
                  <a:lnTo>
                    <a:pt x="2671368" y="422567"/>
                  </a:lnTo>
                  <a:lnTo>
                    <a:pt x="2657106" y="395897"/>
                  </a:lnTo>
                  <a:lnTo>
                    <a:pt x="2645435" y="359067"/>
                  </a:lnTo>
                  <a:lnTo>
                    <a:pt x="2679344" y="359067"/>
                  </a:lnTo>
                  <a:lnTo>
                    <a:pt x="2679344" y="314617"/>
                  </a:lnTo>
                  <a:lnTo>
                    <a:pt x="2638006" y="314617"/>
                  </a:lnTo>
                  <a:lnTo>
                    <a:pt x="2636189" y="293027"/>
                  </a:lnTo>
                  <a:lnTo>
                    <a:pt x="2635910" y="282867"/>
                  </a:lnTo>
                  <a:lnTo>
                    <a:pt x="2635796" y="263817"/>
                  </a:lnTo>
                  <a:lnTo>
                    <a:pt x="2636189" y="249847"/>
                  </a:lnTo>
                  <a:lnTo>
                    <a:pt x="2638006" y="226987"/>
                  </a:lnTo>
                  <a:lnTo>
                    <a:pt x="2766860" y="226987"/>
                  </a:lnTo>
                  <a:lnTo>
                    <a:pt x="2766860" y="234607"/>
                  </a:lnTo>
                  <a:lnTo>
                    <a:pt x="2767952" y="242227"/>
                  </a:lnTo>
                  <a:lnTo>
                    <a:pt x="2767952" y="249847"/>
                  </a:lnTo>
                  <a:lnTo>
                    <a:pt x="2811716" y="249847"/>
                  </a:lnTo>
                  <a:lnTo>
                    <a:pt x="2811716" y="226987"/>
                  </a:lnTo>
                  <a:lnTo>
                    <a:pt x="2872536" y="226987"/>
                  </a:lnTo>
                  <a:lnTo>
                    <a:pt x="2874467" y="238417"/>
                  </a:lnTo>
                  <a:lnTo>
                    <a:pt x="2875737" y="248577"/>
                  </a:lnTo>
                  <a:lnTo>
                    <a:pt x="2876321" y="260007"/>
                  </a:lnTo>
                  <a:lnTo>
                    <a:pt x="2876245" y="271437"/>
                  </a:lnTo>
                  <a:lnTo>
                    <a:pt x="2920009" y="271437"/>
                  </a:lnTo>
                  <a:lnTo>
                    <a:pt x="2920009" y="263817"/>
                  </a:lnTo>
                  <a:close/>
                </a:path>
                <a:path w="5427980" h="586739">
                  <a:moveTo>
                    <a:pt x="5346865" y="221640"/>
                  </a:moveTo>
                  <a:lnTo>
                    <a:pt x="5323878" y="181648"/>
                  </a:lnTo>
                  <a:lnTo>
                    <a:pt x="5182413" y="262534"/>
                  </a:lnTo>
                  <a:lnTo>
                    <a:pt x="5178590" y="263563"/>
                  </a:lnTo>
                  <a:lnTo>
                    <a:pt x="5170373" y="263563"/>
                  </a:lnTo>
                  <a:lnTo>
                    <a:pt x="5166538" y="262534"/>
                  </a:lnTo>
                  <a:lnTo>
                    <a:pt x="5025085" y="181648"/>
                  </a:lnTo>
                  <a:lnTo>
                    <a:pt x="5002098" y="221640"/>
                  </a:lnTo>
                  <a:lnTo>
                    <a:pt x="5140007" y="300482"/>
                  </a:lnTo>
                  <a:lnTo>
                    <a:pt x="5174475" y="309714"/>
                  </a:lnTo>
                  <a:lnTo>
                    <a:pt x="5183568" y="309143"/>
                  </a:lnTo>
                  <a:lnTo>
                    <a:pt x="5192331" y="307403"/>
                  </a:lnTo>
                  <a:lnTo>
                    <a:pt x="5200802" y="304520"/>
                  </a:lnTo>
                  <a:lnTo>
                    <a:pt x="5208956" y="300482"/>
                  </a:lnTo>
                  <a:lnTo>
                    <a:pt x="5273535" y="263563"/>
                  </a:lnTo>
                  <a:lnTo>
                    <a:pt x="5346865" y="221640"/>
                  </a:lnTo>
                  <a:close/>
                </a:path>
                <a:path w="5427980" h="586739">
                  <a:moveTo>
                    <a:pt x="5427535" y="174129"/>
                  </a:moveTo>
                  <a:lnTo>
                    <a:pt x="5427103" y="169646"/>
                  </a:lnTo>
                  <a:lnTo>
                    <a:pt x="5425338" y="160769"/>
                  </a:lnTo>
                  <a:lnTo>
                    <a:pt x="5424030" y="156451"/>
                  </a:lnTo>
                  <a:lnTo>
                    <a:pt x="5423700" y="155676"/>
                  </a:lnTo>
                  <a:lnTo>
                    <a:pt x="5420563" y="148094"/>
                  </a:lnTo>
                  <a:lnTo>
                    <a:pt x="5393131" y="118808"/>
                  </a:lnTo>
                  <a:lnTo>
                    <a:pt x="5381574" y="113550"/>
                  </a:lnTo>
                  <a:lnTo>
                    <a:pt x="5381574" y="175615"/>
                  </a:lnTo>
                  <a:lnTo>
                    <a:pt x="5381574" y="411556"/>
                  </a:lnTo>
                  <a:lnTo>
                    <a:pt x="5361635" y="431495"/>
                  </a:lnTo>
                  <a:lnTo>
                    <a:pt x="4987785" y="431495"/>
                  </a:lnTo>
                  <a:lnTo>
                    <a:pt x="4967846" y="411556"/>
                  </a:lnTo>
                  <a:lnTo>
                    <a:pt x="4967846" y="175615"/>
                  </a:lnTo>
                  <a:lnTo>
                    <a:pt x="4987785" y="155676"/>
                  </a:lnTo>
                  <a:lnTo>
                    <a:pt x="5361635" y="155676"/>
                  </a:lnTo>
                  <a:lnTo>
                    <a:pt x="5381574" y="175615"/>
                  </a:lnTo>
                  <a:lnTo>
                    <a:pt x="5381574" y="113550"/>
                  </a:lnTo>
                  <a:lnTo>
                    <a:pt x="5380787" y="113220"/>
                  </a:lnTo>
                  <a:lnTo>
                    <a:pt x="5376481" y="111912"/>
                  </a:lnTo>
                  <a:lnTo>
                    <a:pt x="5367604" y="110147"/>
                  </a:lnTo>
                  <a:lnTo>
                    <a:pt x="5363108" y="109702"/>
                  </a:lnTo>
                  <a:lnTo>
                    <a:pt x="4986299" y="109702"/>
                  </a:lnTo>
                  <a:lnTo>
                    <a:pt x="4948758" y="123837"/>
                  </a:lnTo>
                  <a:lnTo>
                    <a:pt x="4925390" y="156451"/>
                  </a:lnTo>
                  <a:lnTo>
                    <a:pt x="4921885" y="174129"/>
                  </a:lnTo>
                  <a:lnTo>
                    <a:pt x="4921885" y="413029"/>
                  </a:lnTo>
                  <a:lnTo>
                    <a:pt x="4936020" y="450583"/>
                  </a:lnTo>
                  <a:lnTo>
                    <a:pt x="4968633" y="473938"/>
                  </a:lnTo>
                  <a:lnTo>
                    <a:pt x="4986299" y="477456"/>
                  </a:lnTo>
                  <a:lnTo>
                    <a:pt x="5358587" y="477456"/>
                  </a:lnTo>
                  <a:lnTo>
                    <a:pt x="5363108" y="477456"/>
                  </a:lnTo>
                  <a:lnTo>
                    <a:pt x="5400662" y="463321"/>
                  </a:lnTo>
                  <a:lnTo>
                    <a:pt x="5423700" y="431495"/>
                  </a:lnTo>
                  <a:lnTo>
                    <a:pt x="5424030" y="430707"/>
                  </a:lnTo>
                  <a:lnTo>
                    <a:pt x="5425338" y="426402"/>
                  </a:lnTo>
                  <a:lnTo>
                    <a:pt x="5427103" y="417512"/>
                  </a:lnTo>
                  <a:lnTo>
                    <a:pt x="5427535" y="413029"/>
                  </a:lnTo>
                  <a:lnTo>
                    <a:pt x="5427535" y="1741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15495378" y="5299852"/>
              <a:ext cx="1085850" cy="1085850"/>
            </a:xfrm>
            <a:custGeom>
              <a:avLst/>
              <a:gdLst/>
              <a:ahLst/>
              <a:cxnLst/>
              <a:rect l="l" t="t" r="r" b="b"/>
              <a:pathLst>
                <a:path w="1085850" h="1085850">
                  <a:moveTo>
                    <a:pt x="608956" y="1085335"/>
                  </a:moveTo>
                  <a:lnTo>
                    <a:pt x="481091" y="1085335"/>
                  </a:lnTo>
                  <a:lnTo>
                    <a:pt x="452038" y="1081604"/>
                  </a:lnTo>
                  <a:lnTo>
                    <a:pt x="407376" y="1071977"/>
                  </a:lnTo>
                  <a:lnTo>
                    <a:pt x="364290" y="1058839"/>
                  </a:lnTo>
                  <a:lnTo>
                    <a:pt x="322695" y="1042269"/>
                  </a:lnTo>
                  <a:lnTo>
                    <a:pt x="282862" y="1022463"/>
                  </a:lnTo>
                  <a:lnTo>
                    <a:pt x="244955" y="999583"/>
                  </a:lnTo>
                  <a:lnTo>
                    <a:pt x="209138" y="973793"/>
                  </a:lnTo>
                  <a:lnTo>
                    <a:pt x="175575" y="945253"/>
                  </a:lnTo>
                  <a:lnTo>
                    <a:pt x="144430" y="914129"/>
                  </a:lnTo>
                  <a:lnTo>
                    <a:pt x="115867" y="880581"/>
                  </a:lnTo>
                  <a:lnTo>
                    <a:pt x="90050" y="844773"/>
                  </a:lnTo>
                  <a:lnTo>
                    <a:pt x="67143" y="806867"/>
                  </a:lnTo>
                  <a:lnTo>
                    <a:pt x="47311" y="767027"/>
                  </a:lnTo>
                  <a:lnTo>
                    <a:pt x="30716" y="725414"/>
                  </a:lnTo>
                  <a:lnTo>
                    <a:pt x="17524" y="682191"/>
                  </a:lnTo>
                  <a:lnTo>
                    <a:pt x="7881" y="637392"/>
                  </a:lnTo>
                  <a:lnTo>
                    <a:pt x="2001" y="591568"/>
                  </a:lnTo>
                  <a:lnTo>
                    <a:pt x="0" y="544493"/>
                  </a:lnTo>
                  <a:lnTo>
                    <a:pt x="1997" y="497495"/>
                  </a:lnTo>
                  <a:lnTo>
                    <a:pt x="7913" y="451465"/>
                  </a:lnTo>
                  <a:lnTo>
                    <a:pt x="17491" y="407002"/>
                  </a:lnTo>
                  <a:lnTo>
                    <a:pt x="30662" y="363834"/>
                  </a:lnTo>
                  <a:lnTo>
                    <a:pt x="47232" y="322268"/>
                  </a:lnTo>
                  <a:lnTo>
                    <a:pt x="67038" y="282469"/>
                  </a:lnTo>
                  <a:lnTo>
                    <a:pt x="89918" y="244598"/>
                  </a:lnTo>
                  <a:lnTo>
                    <a:pt x="115708" y="208820"/>
                  </a:lnTo>
                  <a:lnTo>
                    <a:pt x="144248" y="175297"/>
                  </a:lnTo>
                  <a:lnTo>
                    <a:pt x="175372" y="144193"/>
                  </a:lnTo>
                  <a:lnTo>
                    <a:pt x="208920" y="115670"/>
                  </a:lnTo>
                  <a:lnTo>
                    <a:pt x="244728" y="89892"/>
                  </a:lnTo>
                  <a:lnTo>
                    <a:pt x="282634" y="67022"/>
                  </a:lnTo>
                  <a:lnTo>
                    <a:pt x="322474" y="47222"/>
                  </a:lnTo>
                  <a:lnTo>
                    <a:pt x="364087" y="30657"/>
                  </a:lnTo>
                  <a:lnTo>
                    <a:pt x="407310" y="17489"/>
                  </a:lnTo>
                  <a:lnTo>
                    <a:pt x="451979" y="7881"/>
                  </a:lnTo>
                  <a:lnTo>
                    <a:pt x="497933" y="1997"/>
                  </a:lnTo>
                  <a:lnTo>
                    <a:pt x="545008" y="0"/>
                  </a:lnTo>
                  <a:lnTo>
                    <a:pt x="592083" y="1920"/>
                  </a:lnTo>
                  <a:lnTo>
                    <a:pt x="638037" y="7736"/>
                  </a:lnTo>
                  <a:lnTo>
                    <a:pt x="682706" y="17284"/>
                  </a:lnTo>
                  <a:lnTo>
                    <a:pt x="725929" y="30400"/>
                  </a:lnTo>
                  <a:lnTo>
                    <a:pt x="767542" y="46923"/>
                  </a:lnTo>
                  <a:lnTo>
                    <a:pt x="807382" y="66688"/>
                  </a:lnTo>
                  <a:lnTo>
                    <a:pt x="845288" y="89532"/>
                  </a:lnTo>
                  <a:lnTo>
                    <a:pt x="881096" y="115293"/>
                  </a:lnTo>
                  <a:lnTo>
                    <a:pt x="914644" y="143808"/>
                  </a:lnTo>
                  <a:lnTo>
                    <a:pt x="945769" y="174912"/>
                  </a:lnTo>
                  <a:lnTo>
                    <a:pt x="974308" y="208443"/>
                  </a:lnTo>
                  <a:lnTo>
                    <a:pt x="1000098" y="244239"/>
                  </a:lnTo>
                  <a:lnTo>
                    <a:pt x="1022978" y="282135"/>
                  </a:lnTo>
                  <a:lnTo>
                    <a:pt x="1042784" y="321969"/>
                  </a:lnTo>
                  <a:lnTo>
                    <a:pt x="1059354" y="363577"/>
                  </a:lnTo>
                  <a:lnTo>
                    <a:pt x="1072525" y="406797"/>
                  </a:lnTo>
                  <a:lnTo>
                    <a:pt x="1082153" y="451610"/>
                  </a:lnTo>
                  <a:lnTo>
                    <a:pt x="1085849" y="480473"/>
                  </a:lnTo>
                  <a:lnTo>
                    <a:pt x="1085849" y="608419"/>
                  </a:lnTo>
                  <a:lnTo>
                    <a:pt x="1072525" y="682018"/>
                  </a:lnTo>
                  <a:lnTo>
                    <a:pt x="1059354" y="725211"/>
                  </a:lnTo>
                  <a:lnTo>
                    <a:pt x="1042784" y="766806"/>
                  </a:lnTo>
                  <a:lnTo>
                    <a:pt x="1022978" y="806639"/>
                  </a:lnTo>
                  <a:lnTo>
                    <a:pt x="1000098" y="844546"/>
                  </a:lnTo>
                  <a:lnTo>
                    <a:pt x="974308" y="880363"/>
                  </a:lnTo>
                  <a:lnTo>
                    <a:pt x="945769" y="913926"/>
                  </a:lnTo>
                  <a:lnTo>
                    <a:pt x="914644" y="945071"/>
                  </a:lnTo>
                  <a:lnTo>
                    <a:pt x="881096" y="973634"/>
                  </a:lnTo>
                  <a:lnTo>
                    <a:pt x="845288" y="999451"/>
                  </a:lnTo>
                  <a:lnTo>
                    <a:pt x="807382" y="1022358"/>
                  </a:lnTo>
                  <a:lnTo>
                    <a:pt x="767542" y="1042190"/>
                  </a:lnTo>
                  <a:lnTo>
                    <a:pt x="725929" y="1058785"/>
                  </a:lnTo>
                  <a:lnTo>
                    <a:pt x="682706" y="1071977"/>
                  </a:lnTo>
                  <a:lnTo>
                    <a:pt x="637918" y="1081619"/>
                  </a:lnTo>
                  <a:lnTo>
                    <a:pt x="608956" y="1085335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681199" y="5485167"/>
              <a:ext cx="714375" cy="714375"/>
            </a:xfrm>
            <a:custGeom>
              <a:avLst/>
              <a:gdLst/>
              <a:ahLst/>
              <a:cxnLst/>
              <a:rect l="l" t="t" r="r" b="b"/>
              <a:pathLst>
                <a:path w="714375" h="714375">
                  <a:moveTo>
                    <a:pt x="521563" y="470636"/>
                  </a:moveTo>
                  <a:lnTo>
                    <a:pt x="502513" y="435051"/>
                  </a:lnTo>
                  <a:lnTo>
                    <a:pt x="453910" y="417258"/>
                  </a:lnTo>
                  <a:lnTo>
                    <a:pt x="442023" y="422275"/>
                  </a:lnTo>
                  <a:lnTo>
                    <a:pt x="432930" y="432168"/>
                  </a:lnTo>
                  <a:lnTo>
                    <a:pt x="422402" y="441147"/>
                  </a:lnTo>
                  <a:lnTo>
                    <a:pt x="411403" y="447040"/>
                  </a:lnTo>
                  <a:lnTo>
                    <a:pt x="400913" y="447738"/>
                  </a:lnTo>
                  <a:lnTo>
                    <a:pt x="383209" y="439293"/>
                  </a:lnTo>
                  <a:lnTo>
                    <a:pt x="345719" y="407365"/>
                  </a:lnTo>
                  <a:lnTo>
                    <a:pt x="311010" y="372668"/>
                  </a:lnTo>
                  <a:lnTo>
                    <a:pt x="279095" y="335178"/>
                  </a:lnTo>
                  <a:lnTo>
                    <a:pt x="270637" y="317461"/>
                  </a:lnTo>
                  <a:lnTo>
                    <a:pt x="271183" y="307111"/>
                  </a:lnTo>
                  <a:lnTo>
                    <a:pt x="276809" y="296341"/>
                  </a:lnTo>
                  <a:lnTo>
                    <a:pt x="285724" y="285864"/>
                  </a:lnTo>
                  <a:lnTo>
                    <a:pt x="296100" y="276364"/>
                  </a:lnTo>
                  <a:lnTo>
                    <a:pt x="301726" y="264236"/>
                  </a:lnTo>
                  <a:lnTo>
                    <a:pt x="283324" y="215874"/>
                  </a:lnTo>
                  <a:lnTo>
                    <a:pt x="247637" y="196646"/>
                  </a:lnTo>
                  <a:lnTo>
                    <a:pt x="229628" y="206933"/>
                  </a:lnTo>
                  <a:lnTo>
                    <a:pt x="209816" y="230555"/>
                  </a:lnTo>
                  <a:lnTo>
                    <a:pt x="197053" y="267512"/>
                  </a:lnTo>
                  <a:lnTo>
                    <a:pt x="201015" y="317284"/>
                  </a:lnTo>
                  <a:lnTo>
                    <a:pt x="231419" y="379298"/>
                  </a:lnTo>
                  <a:lnTo>
                    <a:pt x="267474" y="422186"/>
                  </a:lnTo>
                  <a:lnTo>
                    <a:pt x="296202" y="450900"/>
                  </a:lnTo>
                  <a:lnTo>
                    <a:pt x="339090" y="486968"/>
                  </a:lnTo>
                  <a:lnTo>
                    <a:pt x="401104" y="517359"/>
                  </a:lnTo>
                  <a:lnTo>
                    <a:pt x="450862" y="521335"/>
                  </a:lnTo>
                  <a:lnTo>
                    <a:pt x="487832" y="508571"/>
                  </a:lnTo>
                  <a:lnTo>
                    <a:pt x="511441" y="488759"/>
                  </a:lnTo>
                  <a:lnTo>
                    <a:pt x="521563" y="470636"/>
                  </a:lnTo>
                  <a:close/>
                </a:path>
                <a:path w="714375" h="714375">
                  <a:moveTo>
                    <a:pt x="714375" y="306933"/>
                  </a:moveTo>
                  <a:lnTo>
                    <a:pt x="705535" y="263804"/>
                  </a:lnTo>
                  <a:lnTo>
                    <a:pt x="693191" y="228333"/>
                  </a:lnTo>
                  <a:lnTo>
                    <a:pt x="693191" y="359168"/>
                  </a:lnTo>
                  <a:lnTo>
                    <a:pt x="689571" y="408546"/>
                  </a:lnTo>
                  <a:lnTo>
                    <a:pt x="679043" y="455637"/>
                  </a:lnTo>
                  <a:lnTo>
                    <a:pt x="662139" y="499986"/>
                  </a:lnTo>
                  <a:lnTo>
                    <a:pt x="639368" y="541045"/>
                  </a:lnTo>
                  <a:lnTo>
                    <a:pt x="611251" y="578307"/>
                  </a:lnTo>
                  <a:lnTo>
                    <a:pt x="578307" y="611251"/>
                  </a:lnTo>
                  <a:lnTo>
                    <a:pt x="541032" y="639368"/>
                  </a:lnTo>
                  <a:lnTo>
                    <a:pt x="499973" y="662139"/>
                  </a:lnTo>
                  <a:lnTo>
                    <a:pt x="455637" y="679043"/>
                  </a:lnTo>
                  <a:lnTo>
                    <a:pt x="408533" y="689571"/>
                  </a:lnTo>
                  <a:lnTo>
                    <a:pt x="359194" y="693191"/>
                  </a:lnTo>
                  <a:lnTo>
                    <a:pt x="309841" y="689571"/>
                  </a:lnTo>
                  <a:lnTo>
                    <a:pt x="262737" y="679043"/>
                  </a:lnTo>
                  <a:lnTo>
                    <a:pt x="218401" y="662139"/>
                  </a:lnTo>
                  <a:lnTo>
                    <a:pt x="177342" y="639368"/>
                  </a:lnTo>
                  <a:lnTo>
                    <a:pt x="140081" y="611251"/>
                  </a:lnTo>
                  <a:lnTo>
                    <a:pt x="107124" y="578307"/>
                  </a:lnTo>
                  <a:lnTo>
                    <a:pt x="79006" y="541045"/>
                  </a:lnTo>
                  <a:lnTo>
                    <a:pt x="56235" y="499986"/>
                  </a:lnTo>
                  <a:lnTo>
                    <a:pt x="39331" y="455637"/>
                  </a:lnTo>
                  <a:lnTo>
                    <a:pt x="28816" y="408546"/>
                  </a:lnTo>
                  <a:lnTo>
                    <a:pt x="25184" y="359194"/>
                  </a:lnTo>
                  <a:lnTo>
                    <a:pt x="28816" y="309841"/>
                  </a:lnTo>
                  <a:lnTo>
                    <a:pt x="39331" y="262750"/>
                  </a:lnTo>
                  <a:lnTo>
                    <a:pt x="56235" y="218401"/>
                  </a:lnTo>
                  <a:lnTo>
                    <a:pt x="79006" y="177342"/>
                  </a:lnTo>
                  <a:lnTo>
                    <a:pt x="107124" y="140081"/>
                  </a:lnTo>
                  <a:lnTo>
                    <a:pt x="140081" y="107137"/>
                  </a:lnTo>
                  <a:lnTo>
                    <a:pt x="177342" y="79019"/>
                  </a:lnTo>
                  <a:lnTo>
                    <a:pt x="218401" y="56248"/>
                  </a:lnTo>
                  <a:lnTo>
                    <a:pt x="262737" y="39344"/>
                  </a:lnTo>
                  <a:lnTo>
                    <a:pt x="309841" y="28816"/>
                  </a:lnTo>
                  <a:lnTo>
                    <a:pt x="359194" y="25196"/>
                  </a:lnTo>
                  <a:lnTo>
                    <a:pt x="408533" y="28816"/>
                  </a:lnTo>
                  <a:lnTo>
                    <a:pt x="455637" y="39344"/>
                  </a:lnTo>
                  <a:lnTo>
                    <a:pt x="499973" y="56248"/>
                  </a:lnTo>
                  <a:lnTo>
                    <a:pt x="541032" y="79019"/>
                  </a:lnTo>
                  <a:lnTo>
                    <a:pt x="578307" y="107137"/>
                  </a:lnTo>
                  <a:lnTo>
                    <a:pt x="611251" y="140081"/>
                  </a:lnTo>
                  <a:lnTo>
                    <a:pt x="639368" y="177342"/>
                  </a:lnTo>
                  <a:lnTo>
                    <a:pt x="662139" y="218401"/>
                  </a:lnTo>
                  <a:lnTo>
                    <a:pt x="679043" y="262750"/>
                  </a:lnTo>
                  <a:lnTo>
                    <a:pt x="689571" y="309841"/>
                  </a:lnTo>
                  <a:lnTo>
                    <a:pt x="693191" y="359168"/>
                  </a:lnTo>
                  <a:lnTo>
                    <a:pt x="693191" y="228333"/>
                  </a:lnTo>
                  <a:lnTo>
                    <a:pt x="669277" y="178028"/>
                  </a:lnTo>
                  <a:lnTo>
                    <a:pt x="643458" y="139814"/>
                  </a:lnTo>
                  <a:lnTo>
                    <a:pt x="613067" y="105308"/>
                  </a:lnTo>
                  <a:lnTo>
                    <a:pt x="578561" y="74930"/>
                  </a:lnTo>
                  <a:lnTo>
                    <a:pt x="540359" y="49098"/>
                  </a:lnTo>
                  <a:lnTo>
                    <a:pt x="498881" y="28270"/>
                  </a:lnTo>
                  <a:lnTo>
                    <a:pt x="454583" y="12852"/>
                  </a:lnTo>
                  <a:lnTo>
                    <a:pt x="407873" y="3276"/>
                  </a:lnTo>
                  <a:lnTo>
                    <a:pt x="359194" y="0"/>
                  </a:lnTo>
                  <a:lnTo>
                    <a:pt x="310502" y="3276"/>
                  </a:lnTo>
                  <a:lnTo>
                    <a:pt x="263804" y="12852"/>
                  </a:lnTo>
                  <a:lnTo>
                    <a:pt x="219494" y="28270"/>
                  </a:lnTo>
                  <a:lnTo>
                    <a:pt x="178015" y="49098"/>
                  </a:lnTo>
                  <a:lnTo>
                    <a:pt x="139814" y="74930"/>
                  </a:lnTo>
                  <a:lnTo>
                    <a:pt x="105308" y="105308"/>
                  </a:lnTo>
                  <a:lnTo>
                    <a:pt x="74917" y="139814"/>
                  </a:lnTo>
                  <a:lnTo>
                    <a:pt x="49098" y="178028"/>
                  </a:lnTo>
                  <a:lnTo>
                    <a:pt x="28257" y="219494"/>
                  </a:lnTo>
                  <a:lnTo>
                    <a:pt x="12839" y="263804"/>
                  </a:lnTo>
                  <a:lnTo>
                    <a:pt x="3276" y="310515"/>
                  </a:lnTo>
                  <a:lnTo>
                    <a:pt x="0" y="359168"/>
                  </a:lnTo>
                  <a:lnTo>
                    <a:pt x="3276" y="407873"/>
                  </a:lnTo>
                  <a:lnTo>
                    <a:pt x="12839" y="454583"/>
                  </a:lnTo>
                  <a:lnTo>
                    <a:pt x="28257" y="498894"/>
                  </a:lnTo>
                  <a:lnTo>
                    <a:pt x="49098" y="540359"/>
                  </a:lnTo>
                  <a:lnTo>
                    <a:pt x="74917" y="578561"/>
                  </a:lnTo>
                  <a:lnTo>
                    <a:pt x="105308" y="613079"/>
                  </a:lnTo>
                  <a:lnTo>
                    <a:pt x="139814" y="643458"/>
                  </a:lnTo>
                  <a:lnTo>
                    <a:pt x="178015" y="669290"/>
                  </a:lnTo>
                  <a:lnTo>
                    <a:pt x="219494" y="690118"/>
                  </a:lnTo>
                  <a:lnTo>
                    <a:pt x="263804" y="705535"/>
                  </a:lnTo>
                  <a:lnTo>
                    <a:pt x="306920" y="714375"/>
                  </a:lnTo>
                  <a:lnTo>
                    <a:pt x="411454" y="714375"/>
                  </a:lnTo>
                  <a:lnTo>
                    <a:pt x="454583" y="705535"/>
                  </a:lnTo>
                  <a:lnTo>
                    <a:pt x="498881" y="690118"/>
                  </a:lnTo>
                  <a:lnTo>
                    <a:pt x="540359" y="669290"/>
                  </a:lnTo>
                  <a:lnTo>
                    <a:pt x="578561" y="643458"/>
                  </a:lnTo>
                  <a:lnTo>
                    <a:pt x="613067" y="613079"/>
                  </a:lnTo>
                  <a:lnTo>
                    <a:pt x="643458" y="578561"/>
                  </a:lnTo>
                  <a:lnTo>
                    <a:pt x="669277" y="540359"/>
                  </a:lnTo>
                  <a:lnTo>
                    <a:pt x="690118" y="498894"/>
                  </a:lnTo>
                  <a:lnTo>
                    <a:pt x="705535" y="454583"/>
                  </a:lnTo>
                  <a:lnTo>
                    <a:pt x="714375" y="411454"/>
                  </a:lnTo>
                  <a:lnTo>
                    <a:pt x="714375" y="3069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31782" y="5702029"/>
              <a:ext cx="157097" cy="157072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534400" y="3460721"/>
            <a:ext cx="8167646" cy="790922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12700" marR="5080" indent="1774825" algn="l">
              <a:lnSpc>
                <a:spcPts val="5470"/>
              </a:lnSpc>
              <a:spcBef>
                <a:spcPts val="1120"/>
              </a:spcBef>
            </a:pPr>
            <a:r>
              <a:rPr sz="3600" i="1" u="sng" spc="229" dirty="0">
                <a:solidFill>
                  <a:srgbClr val="003F58"/>
                </a:solidFill>
              </a:rPr>
              <a:t>Н</a:t>
            </a:r>
            <a:r>
              <a:rPr sz="3600" i="1" u="sng" spc="-175" dirty="0">
                <a:solidFill>
                  <a:srgbClr val="003F58"/>
                </a:solidFill>
              </a:rPr>
              <a:t>А</a:t>
            </a:r>
            <a:r>
              <a:rPr sz="3600" i="1" u="sng" spc="390" dirty="0">
                <a:solidFill>
                  <a:srgbClr val="003F58"/>
                </a:solidFill>
              </a:rPr>
              <a:t>Ш</a:t>
            </a:r>
            <a:r>
              <a:rPr sz="3600" i="1" u="sng" spc="330" dirty="0">
                <a:solidFill>
                  <a:srgbClr val="003F58"/>
                </a:solidFill>
              </a:rPr>
              <a:t>И  К</a:t>
            </a:r>
            <a:r>
              <a:rPr sz="3600" i="1" u="sng" spc="95" dirty="0">
                <a:solidFill>
                  <a:srgbClr val="003F58"/>
                </a:solidFill>
              </a:rPr>
              <a:t>О</a:t>
            </a:r>
            <a:r>
              <a:rPr sz="3600" i="1" u="sng" spc="229" dirty="0">
                <a:solidFill>
                  <a:srgbClr val="003F58"/>
                </a:solidFill>
              </a:rPr>
              <a:t>Н</a:t>
            </a:r>
            <a:r>
              <a:rPr sz="3600" i="1" u="sng" spc="-175" dirty="0">
                <a:solidFill>
                  <a:srgbClr val="003F58"/>
                </a:solidFill>
              </a:rPr>
              <a:t>ТА</a:t>
            </a:r>
            <a:r>
              <a:rPr sz="3600" i="1" u="sng" spc="330" dirty="0">
                <a:solidFill>
                  <a:srgbClr val="003F58"/>
                </a:solidFill>
              </a:rPr>
              <a:t>К</a:t>
            </a:r>
            <a:r>
              <a:rPr sz="3600" i="1" u="sng" spc="-175" dirty="0">
                <a:solidFill>
                  <a:srgbClr val="003F58"/>
                </a:solidFill>
              </a:rPr>
              <a:t>Т</a:t>
            </a:r>
            <a:r>
              <a:rPr sz="3600" i="1" u="sng" spc="-395" dirty="0">
                <a:solidFill>
                  <a:srgbClr val="003F58"/>
                </a:solidFill>
              </a:rPr>
              <a:t>Ы</a:t>
            </a:r>
            <a:r>
              <a:rPr lang="ru-RU" sz="3600" i="1" u="sng" spc="-395" dirty="0">
                <a:solidFill>
                  <a:srgbClr val="003F58"/>
                </a:solidFill>
              </a:rPr>
              <a:t> </a:t>
            </a:r>
            <a:r>
              <a:rPr sz="3600" i="1" u="sng" spc="50" dirty="0">
                <a:solidFill>
                  <a:srgbClr val="003F58"/>
                </a:solidFill>
                <a:latin typeface="Calibri"/>
                <a:cs typeface="Calibri"/>
              </a:rPr>
              <a:t>:</a:t>
            </a:r>
            <a:endParaRPr sz="3600" i="1" u="sng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525074" y="6470839"/>
            <a:ext cx="1562100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145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latin typeface="Arial"/>
                <a:cs typeface="Arial"/>
              </a:rPr>
              <a:t>САЙТ: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35"/>
              </a:spcBef>
            </a:pPr>
            <a:r>
              <a:rPr sz="1800" spc="65" dirty="0">
                <a:latin typeface="Microsoft Sans Serif"/>
                <a:cs typeface="Microsoft Sans Serif"/>
                <a:hlinkClick r:id="rId4"/>
              </a:rPr>
              <a:t>www.tumar.kz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18507" y="6488490"/>
            <a:ext cx="2827071" cy="1147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0570">
              <a:lnSpc>
                <a:spcPct val="100000"/>
              </a:lnSpc>
              <a:spcBef>
                <a:spcPts val="100"/>
              </a:spcBef>
            </a:pPr>
            <a:r>
              <a:rPr sz="2000" b="1" spc="-55" dirty="0">
                <a:latin typeface="Arial"/>
                <a:cs typeface="Arial"/>
              </a:rPr>
              <a:t>АДРЕС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spc="-90" dirty="0">
                <a:latin typeface="Arial"/>
                <a:cs typeface="Arial"/>
              </a:rPr>
              <a:t>:</a:t>
            </a:r>
            <a:endParaRPr sz="2000" dirty="0">
              <a:latin typeface="Arial"/>
              <a:cs typeface="Arial"/>
            </a:endParaRPr>
          </a:p>
          <a:p>
            <a:pPr marL="664845" marR="5080" indent="-652780">
              <a:lnSpc>
                <a:spcPct val="107600"/>
              </a:lnSpc>
              <a:spcBef>
                <a:spcPts val="1780"/>
              </a:spcBef>
            </a:pPr>
            <a:r>
              <a:rPr sz="1800" spc="10" dirty="0">
                <a:latin typeface="Microsoft Sans Serif"/>
                <a:cs typeface="Microsoft Sans Serif"/>
              </a:rPr>
              <a:t>г.Алматы,</a:t>
            </a:r>
            <a:r>
              <a:rPr sz="1800" spc="-55" dirty="0">
                <a:latin typeface="Microsoft Sans Serif"/>
                <a:cs typeface="Microsoft Sans Serif"/>
              </a:rPr>
              <a:t> </a:t>
            </a:r>
            <a:r>
              <a:rPr sz="1800" spc="15" dirty="0">
                <a:latin typeface="Microsoft Sans Serif"/>
                <a:cs typeface="Microsoft Sans Serif"/>
              </a:rPr>
              <a:t>ул.Жандосова</a:t>
            </a:r>
            <a:r>
              <a:rPr sz="1800" spc="-50" dirty="0">
                <a:latin typeface="Microsoft Sans Serif"/>
                <a:cs typeface="Microsoft Sans Serif"/>
              </a:rPr>
              <a:t> </a:t>
            </a:r>
            <a:r>
              <a:rPr sz="1800" spc="25" dirty="0">
                <a:latin typeface="Microsoft Sans Serif"/>
                <a:cs typeface="Microsoft Sans Serif"/>
              </a:rPr>
              <a:t>1 </a:t>
            </a:r>
            <a:r>
              <a:rPr sz="1800" spc="-465" dirty="0">
                <a:latin typeface="Microsoft Sans Serif"/>
                <a:cs typeface="Microsoft Sans Serif"/>
              </a:rPr>
              <a:t> </a:t>
            </a:r>
            <a:r>
              <a:rPr sz="1800" spc="10" dirty="0">
                <a:latin typeface="Microsoft Sans Serif"/>
                <a:cs typeface="Microsoft Sans Serif"/>
              </a:rPr>
              <a:t>(уг.ул.Манаса)</a:t>
            </a:r>
            <a:endParaRPr sz="1800" dirty="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759474" y="6470839"/>
            <a:ext cx="1826260" cy="850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350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EMAIL: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930"/>
              </a:spcBef>
            </a:pPr>
            <a:r>
              <a:rPr sz="1800" spc="55" dirty="0">
                <a:latin typeface="Microsoft Sans Serif"/>
                <a:cs typeface="Microsoft Sans Serif"/>
                <a:hlinkClick r:id="rId5"/>
              </a:rPr>
              <a:t>tumar@tumar.kz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073238" y="6470839"/>
            <a:ext cx="1967230" cy="1223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0" algn="ctr">
              <a:lnSpc>
                <a:spcPct val="100000"/>
              </a:lnSpc>
              <a:spcBef>
                <a:spcPts val="100"/>
              </a:spcBef>
            </a:pPr>
            <a:r>
              <a:rPr sz="2000" b="1" spc="-50" dirty="0">
                <a:latin typeface="Arial"/>
                <a:cs typeface="Arial"/>
              </a:rPr>
              <a:t>ТЕЛЕФОНЫ: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930"/>
              </a:spcBef>
            </a:pPr>
            <a:r>
              <a:rPr sz="1800" dirty="0">
                <a:latin typeface="Microsoft Sans Serif"/>
                <a:cs typeface="Microsoft Sans Serif"/>
              </a:rPr>
              <a:t>+7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(800)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spc="25" dirty="0">
                <a:latin typeface="Microsoft Sans Serif"/>
                <a:cs typeface="Microsoft Sans Serif"/>
              </a:rPr>
              <a:t>080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sz="1800" spc="25" dirty="0">
                <a:latin typeface="Microsoft Sans Serif"/>
                <a:cs typeface="Microsoft Sans Serif"/>
              </a:rPr>
              <a:t>30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spc="25" dirty="0">
                <a:latin typeface="Microsoft Sans Serif"/>
                <a:cs typeface="Microsoft Sans Serif"/>
              </a:rPr>
              <a:t>03</a:t>
            </a:r>
            <a:endParaRPr sz="1800" dirty="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780"/>
              </a:spcBef>
            </a:pPr>
            <a:r>
              <a:rPr sz="1800" dirty="0">
                <a:latin typeface="Microsoft Sans Serif"/>
                <a:cs typeface="Microsoft Sans Serif"/>
              </a:rPr>
              <a:t>+7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spc="-15" dirty="0">
                <a:latin typeface="Microsoft Sans Serif"/>
                <a:cs typeface="Microsoft Sans Serif"/>
              </a:rPr>
              <a:t>(727)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spc="25" dirty="0">
                <a:latin typeface="Microsoft Sans Serif"/>
                <a:cs typeface="Microsoft Sans Serif"/>
              </a:rPr>
              <a:t>33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spc="25" dirty="0">
                <a:latin typeface="Microsoft Sans Serif"/>
                <a:cs typeface="Microsoft Sans Serif"/>
              </a:rPr>
              <a:t>33</a:t>
            </a:r>
            <a:r>
              <a:rPr sz="1800" spc="-35" dirty="0">
                <a:latin typeface="Microsoft Sans Serif"/>
                <a:cs typeface="Microsoft Sans Serif"/>
              </a:rPr>
              <a:t> </a:t>
            </a:r>
            <a:r>
              <a:rPr sz="1800" spc="20" dirty="0">
                <a:latin typeface="Microsoft Sans Serif"/>
                <a:cs typeface="Microsoft Sans Serif"/>
              </a:rPr>
              <a:t>003</a:t>
            </a:r>
            <a:endParaRPr sz="1800" dirty="0">
              <a:latin typeface="Microsoft Sans Serif"/>
              <a:cs typeface="Microsoft Sans Serif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306378" y="0"/>
            <a:ext cx="4981620" cy="293856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40957" y="1046470"/>
            <a:ext cx="11606530" cy="7785100"/>
            <a:chOff x="3340957" y="1046470"/>
            <a:chExt cx="11606530" cy="7785100"/>
          </a:xfrm>
        </p:grpSpPr>
        <p:sp>
          <p:nvSpPr>
            <p:cNvPr id="3" name="object 3"/>
            <p:cNvSpPr/>
            <p:nvPr/>
          </p:nvSpPr>
          <p:spPr>
            <a:xfrm>
              <a:off x="5222143" y="1046470"/>
              <a:ext cx="7839075" cy="7785100"/>
            </a:xfrm>
            <a:custGeom>
              <a:avLst/>
              <a:gdLst/>
              <a:ahLst/>
              <a:cxnLst/>
              <a:rect l="l" t="t" r="r" b="b"/>
              <a:pathLst>
                <a:path w="7839075" h="7785100">
                  <a:moveTo>
                    <a:pt x="4273978" y="12699"/>
                  </a:moveTo>
                  <a:lnTo>
                    <a:pt x="3569666" y="12699"/>
                  </a:lnTo>
                  <a:lnTo>
                    <a:pt x="3619620" y="0"/>
                  </a:lnTo>
                  <a:lnTo>
                    <a:pt x="4224024" y="0"/>
                  </a:lnTo>
                  <a:lnTo>
                    <a:pt x="4273978" y="12699"/>
                  </a:lnTo>
                  <a:close/>
                </a:path>
                <a:path w="7839075" h="7785100">
                  <a:moveTo>
                    <a:pt x="4423045" y="25399"/>
                  </a:moveTo>
                  <a:lnTo>
                    <a:pt x="3420599" y="25399"/>
                  </a:lnTo>
                  <a:lnTo>
                    <a:pt x="3470150" y="12699"/>
                  </a:lnTo>
                  <a:lnTo>
                    <a:pt x="4373493" y="12699"/>
                  </a:lnTo>
                  <a:lnTo>
                    <a:pt x="4423045" y="25399"/>
                  </a:lnTo>
                  <a:close/>
                </a:path>
                <a:path w="7839075" h="7785100">
                  <a:moveTo>
                    <a:pt x="4570818" y="50799"/>
                  </a:moveTo>
                  <a:lnTo>
                    <a:pt x="3272826" y="50799"/>
                  </a:lnTo>
                  <a:lnTo>
                    <a:pt x="3371192" y="25399"/>
                  </a:lnTo>
                  <a:lnTo>
                    <a:pt x="4472452" y="25399"/>
                  </a:lnTo>
                  <a:lnTo>
                    <a:pt x="4570818" y="50799"/>
                  </a:lnTo>
                  <a:close/>
                </a:path>
                <a:path w="7839075" h="7785100">
                  <a:moveTo>
                    <a:pt x="4765625" y="88899"/>
                  </a:moveTo>
                  <a:lnTo>
                    <a:pt x="3078019" y="88899"/>
                  </a:lnTo>
                  <a:lnTo>
                    <a:pt x="3223877" y="50799"/>
                  </a:lnTo>
                  <a:lnTo>
                    <a:pt x="4619767" y="50799"/>
                  </a:lnTo>
                  <a:lnTo>
                    <a:pt x="4765625" y="88899"/>
                  </a:lnTo>
                  <a:close/>
                </a:path>
                <a:path w="7839075" h="7785100">
                  <a:moveTo>
                    <a:pt x="3395833" y="7658099"/>
                  </a:moveTo>
                  <a:lnTo>
                    <a:pt x="2886021" y="7658099"/>
                  </a:lnTo>
                  <a:lnTo>
                    <a:pt x="2838495" y="7632699"/>
                  </a:lnTo>
                  <a:lnTo>
                    <a:pt x="2603932" y="7569199"/>
                  </a:lnTo>
                  <a:lnTo>
                    <a:pt x="2557665" y="7543799"/>
                  </a:lnTo>
                  <a:lnTo>
                    <a:pt x="2465813" y="7518399"/>
                  </a:lnTo>
                  <a:lnTo>
                    <a:pt x="2420237" y="7492999"/>
                  </a:lnTo>
                  <a:lnTo>
                    <a:pt x="2374900" y="7480299"/>
                  </a:lnTo>
                  <a:lnTo>
                    <a:pt x="2284964" y="7429499"/>
                  </a:lnTo>
                  <a:lnTo>
                    <a:pt x="2240374" y="7416799"/>
                  </a:lnTo>
                  <a:lnTo>
                    <a:pt x="2151971" y="7365999"/>
                  </a:lnTo>
                  <a:lnTo>
                    <a:pt x="2108167" y="7353299"/>
                  </a:lnTo>
                  <a:lnTo>
                    <a:pt x="2064635" y="7327899"/>
                  </a:lnTo>
                  <a:lnTo>
                    <a:pt x="1851207" y="7200899"/>
                  </a:lnTo>
                  <a:lnTo>
                    <a:pt x="1685817" y="7099299"/>
                  </a:lnTo>
                  <a:lnTo>
                    <a:pt x="1645250" y="7061199"/>
                  </a:lnTo>
                  <a:lnTo>
                    <a:pt x="1565087" y="7010399"/>
                  </a:lnTo>
                  <a:lnTo>
                    <a:pt x="1525500" y="6972299"/>
                  </a:lnTo>
                  <a:lnTo>
                    <a:pt x="1447336" y="6921499"/>
                  </a:lnTo>
                  <a:lnTo>
                    <a:pt x="1370549" y="6845299"/>
                  </a:lnTo>
                  <a:lnTo>
                    <a:pt x="1332685" y="6819899"/>
                  </a:lnTo>
                  <a:lnTo>
                    <a:pt x="1295178" y="6781799"/>
                  </a:lnTo>
                  <a:lnTo>
                    <a:pt x="1258034" y="6756399"/>
                  </a:lnTo>
                  <a:lnTo>
                    <a:pt x="1221257" y="6718299"/>
                  </a:lnTo>
                  <a:lnTo>
                    <a:pt x="1184853" y="6680199"/>
                  </a:lnTo>
                  <a:lnTo>
                    <a:pt x="1148824" y="6642099"/>
                  </a:lnTo>
                  <a:lnTo>
                    <a:pt x="1113238" y="6616699"/>
                  </a:lnTo>
                  <a:lnTo>
                    <a:pt x="1078173" y="6578599"/>
                  </a:lnTo>
                  <a:lnTo>
                    <a:pt x="1043632" y="6540499"/>
                  </a:lnTo>
                  <a:lnTo>
                    <a:pt x="1009615" y="6502399"/>
                  </a:lnTo>
                  <a:lnTo>
                    <a:pt x="976126" y="6464299"/>
                  </a:lnTo>
                  <a:lnTo>
                    <a:pt x="943165" y="6426199"/>
                  </a:lnTo>
                  <a:lnTo>
                    <a:pt x="910736" y="6388099"/>
                  </a:lnTo>
                  <a:lnTo>
                    <a:pt x="878839" y="6349999"/>
                  </a:lnTo>
                  <a:lnTo>
                    <a:pt x="847477" y="6311899"/>
                  </a:lnTo>
                  <a:lnTo>
                    <a:pt x="816651" y="6273799"/>
                  </a:lnTo>
                  <a:lnTo>
                    <a:pt x="786364" y="6235699"/>
                  </a:lnTo>
                  <a:lnTo>
                    <a:pt x="756617" y="6197599"/>
                  </a:lnTo>
                  <a:lnTo>
                    <a:pt x="727412" y="6159499"/>
                  </a:lnTo>
                  <a:lnTo>
                    <a:pt x="698752" y="6108699"/>
                  </a:lnTo>
                  <a:lnTo>
                    <a:pt x="670637" y="6070599"/>
                  </a:lnTo>
                  <a:lnTo>
                    <a:pt x="643070" y="6032499"/>
                  </a:lnTo>
                  <a:lnTo>
                    <a:pt x="616053" y="5994399"/>
                  </a:lnTo>
                  <a:lnTo>
                    <a:pt x="589588" y="5943599"/>
                  </a:lnTo>
                  <a:lnTo>
                    <a:pt x="563676" y="5905499"/>
                  </a:lnTo>
                  <a:lnTo>
                    <a:pt x="538320" y="5867399"/>
                  </a:lnTo>
                  <a:lnTo>
                    <a:pt x="513521" y="5816599"/>
                  </a:lnTo>
                  <a:lnTo>
                    <a:pt x="489281" y="5778499"/>
                  </a:lnTo>
                  <a:lnTo>
                    <a:pt x="465603" y="5740399"/>
                  </a:lnTo>
                  <a:lnTo>
                    <a:pt x="442487" y="5689599"/>
                  </a:lnTo>
                  <a:lnTo>
                    <a:pt x="419937" y="5651499"/>
                  </a:lnTo>
                  <a:lnTo>
                    <a:pt x="397953" y="5600699"/>
                  </a:lnTo>
                  <a:lnTo>
                    <a:pt x="376538" y="5562599"/>
                  </a:lnTo>
                  <a:lnTo>
                    <a:pt x="355694" y="5511799"/>
                  </a:lnTo>
                  <a:lnTo>
                    <a:pt x="335422" y="5473699"/>
                  </a:lnTo>
                  <a:lnTo>
                    <a:pt x="315724" y="5422899"/>
                  </a:lnTo>
                  <a:lnTo>
                    <a:pt x="296603" y="5384799"/>
                  </a:lnTo>
                  <a:lnTo>
                    <a:pt x="278059" y="5333999"/>
                  </a:lnTo>
                  <a:lnTo>
                    <a:pt x="260096" y="5295899"/>
                  </a:lnTo>
                  <a:lnTo>
                    <a:pt x="242715" y="5245099"/>
                  </a:lnTo>
                  <a:lnTo>
                    <a:pt x="225918" y="5206999"/>
                  </a:lnTo>
                  <a:lnTo>
                    <a:pt x="209706" y="5156199"/>
                  </a:lnTo>
                  <a:lnTo>
                    <a:pt x="194082" y="5105399"/>
                  </a:lnTo>
                  <a:lnTo>
                    <a:pt x="179048" y="5067299"/>
                  </a:lnTo>
                  <a:lnTo>
                    <a:pt x="164605" y="5016499"/>
                  </a:lnTo>
                  <a:lnTo>
                    <a:pt x="150755" y="4965699"/>
                  </a:lnTo>
                  <a:lnTo>
                    <a:pt x="137501" y="4914899"/>
                  </a:lnTo>
                  <a:lnTo>
                    <a:pt x="124843" y="4876799"/>
                  </a:lnTo>
                  <a:lnTo>
                    <a:pt x="112785" y="4825999"/>
                  </a:lnTo>
                  <a:lnTo>
                    <a:pt x="101327" y="4775199"/>
                  </a:lnTo>
                  <a:lnTo>
                    <a:pt x="90473" y="4724399"/>
                  </a:lnTo>
                  <a:lnTo>
                    <a:pt x="80223" y="4686299"/>
                  </a:lnTo>
                  <a:lnTo>
                    <a:pt x="70579" y="4635499"/>
                  </a:lnTo>
                  <a:lnTo>
                    <a:pt x="61544" y="4584699"/>
                  </a:lnTo>
                  <a:lnTo>
                    <a:pt x="53119" y="4533899"/>
                  </a:lnTo>
                  <a:lnTo>
                    <a:pt x="45307" y="4483099"/>
                  </a:lnTo>
                  <a:lnTo>
                    <a:pt x="38108" y="4432299"/>
                  </a:lnTo>
                  <a:lnTo>
                    <a:pt x="31526" y="4394199"/>
                  </a:lnTo>
                  <a:lnTo>
                    <a:pt x="25561" y="4343399"/>
                  </a:lnTo>
                  <a:lnTo>
                    <a:pt x="20217" y="4292599"/>
                  </a:lnTo>
                  <a:lnTo>
                    <a:pt x="15494" y="4241799"/>
                  </a:lnTo>
                  <a:lnTo>
                    <a:pt x="11394" y="4190999"/>
                  </a:lnTo>
                  <a:lnTo>
                    <a:pt x="7921" y="4140199"/>
                  </a:lnTo>
                  <a:lnTo>
                    <a:pt x="5074" y="4089399"/>
                  </a:lnTo>
                  <a:lnTo>
                    <a:pt x="2857" y="4038599"/>
                  </a:lnTo>
                  <a:lnTo>
                    <a:pt x="1271" y="3987799"/>
                  </a:lnTo>
                  <a:lnTo>
                    <a:pt x="318" y="3936999"/>
                  </a:lnTo>
                  <a:lnTo>
                    <a:pt x="0" y="3886199"/>
                  </a:lnTo>
                  <a:lnTo>
                    <a:pt x="318" y="3835399"/>
                  </a:lnTo>
                  <a:lnTo>
                    <a:pt x="1271" y="3784599"/>
                  </a:lnTo>
                  <a:lnTo>
                    <a:pt x="2857" y="3746499"/>
                  </a:lnTo>
                  <a:lnTo>
                    <a:pt x="5074" y="3695699"/>
                  </a:lnTo>
                  <a:lnTo>
                    <a:pt x="7921" y="3644899"/>
                  </a:lnTo>
                  <a:lnTo>
                    <a:pt x="11394" y="3594099"/>
                  </a:lnTo>
                  <a:lnTo>
                    <a:pt x="15494" y="3543299"/>
                  </a:lnTo>
                  <a:lnTo>
                    <a:pt x="20217" y="3492499"/>
                  </a:lnTo>
                  <a:lnTo>
                    <a:pt x="25561" y="3441699"/>
                  </a:lnTo>
                  <a:lnTo>
                    <a:pt x="31526" y="3390899"/>
                  </a:lnTo>
                  <a:lnTo>
                    <a:pt x="38108" y="3340099"/>
                  </a:lnTo>
                  <a:lnTo>
                    <a:pt x="45307" y="3289299"/>
                  </a:lnTo>
                  <a:lnTo>
                    <a:pt x="53119" y="3251199"/>
                  </a:lnTo>
                  <a:lnTo>
                    <a:pt x="61544" y="3200399"/>
                  </a:lnTo>
                  <a:lnTo>
                    <a:pt x="70579" y="3149599"/>
                  </a:lnTo>
                  <a:lnTo>
                    <a:pt x="80223" y="3098799"/>
                  </a:lnTo>
                  <a:lnTo>
                    <a:pt x="90473" y="3047999"/>
                  </a:lnTo>
                  <a:lnTo>
                    <a:pt x="101327" y="3009899"/>
                  </a:lnTo>
                  <a:lnTo>
                    <a:pt x="112785" y="2959099"/>
                  </a:lnTo>
                  <a:lnTo>
                    <a:pt x="124843" y="2908299"/>
                  </a:lnTo>
                  <a:lnTo>
                    <a:pt x="137501" y="2857499"/>
                  </a:lnTo>
                  <a:lnTo>
                    <a:pt x="150755" y="2819399"/>
                  </a:lnTo>
                  <a:lnTo>
                    <a:pt x="164605" y="2768599"/>
                  </a:lnTo>
                  <a:lnTo>
                    <a:pt x="179048" y="2717799"/>
                  </a:lnTo>
                  <a:lnTo>
                    <a:pt x="194082" y="2679699"/>
                  </a:lnTo>
                  <a:lnTo>
                    <a:pt x="209706" y="2628899"/>
                  </a:lnTo>
                  <a:lnTo>
                    <a:pt x="225918" y="2578099"/>
                  </a:lnTo>
                  <a:lnTo>
                    <a:pt x="242715" y="2539999"/>
                  </a:lnTo>
                  <a:lnTo>
                    <a:pt x="260096" y="2489199"/>
                  </a:lnTo>
                  <a:lnTo>
                    <a:pt x="278059" y="2438399"/>
                  </a:lnTo>
                  <a:lnTo>
                    <a:pt x="296603" y="2400299"/>
                  </a:lnTo>
                  <a:lnTo>
                    <a:pt x="315724" y="2349499"/>
                  </a:lnTo>
                  <a:lnTo>
                    <a:pt x="335422" y="2311399"/>
                  </a:lnTo>
                  <a:lnTo>
                    <a:pt x="355694" y="2260599"/>
                  </a:lnTo>
                  <a:lnTo>
                    <a:pt x="376538" y="2222499"/>
                  </a:lnTo>
                  <a:lnTo>
                    <a:pt x="397953" y="2171699"/>
                  </a:lnTo>
                  <a:lnTo>
                    <a:pt x="419937" y="2133599"/>
                  </a:lnTo>
                  <a:lnTo>
                    <a:pt x="442487" y="2082799"/>
                  </a:lnTo>
                  <a:lnTo>
                    <a:pt x="465603" y="2044699"/>
                  </a:lnTo>
                  <a:lnTo>
                    <a:pt x="489281" y="2006599"/>
                  </a:lnTo>
                  <a:lnTo>
                    <a:pt x="513521" y="1955799"/>
                  </a:lnTo>
                  <a:lnTo>
                    <a:pt x="538320" y="1917699"/>
                  </a:lnTo>
                  <a:lnTo>
                    <a:pt x="563676" y="1879599"/>
                  </a:lnTo>
                  <a:lnTo>
                    <a:pt x="589588" y="1828799"/>
                  </a:lnTo>
                  <a:lnTo>
                    <a:pt x="616053" y="1790699"/>
                  </a:lnTo>
                  <a:lnTo>
                    <a:pt x="643070" y="1752599"/>
                  </a:lnTo>
                  <a:lnTo>
                    <a:pt x="670637" y="1714499"/>
                  </a:lnTo>
                  <a:lnTo>
                    <a:pt x="698752" y="1663699"/>
                  </a:lnTo>
                  <a:lnTo>
                    <a:pt x="727412" y="1625599"/>
                  </a:lnTo>
                  <a:lnTo>
                    <a:pt x="756617" y="1587499"/>
                  </a:lnTo>
                  <a:lnTo>
                    <a:pt x="786364" y="1549399"/>
                  </a:lnTo>
                  <a:lnTo>
                    <a:pt x="816651" y="1511299"/>
                  </a:lnTo>
                  <a:lnTo>
                    <a:pt x="847477" y="1473199"/>
                  </a:lnTo>
                  <a:lnTo>
                    <a:pt x="878839" y="1435099"/>
                  </a:lnTo>
                  <a:lnTo>
                    <a:pt x="910736" y="1396999"/>
                  </a:lnTo>
                  <a:lnTo>
                    <a:pt x="943165" y="1358899"/>
                  </a:lnTo>
                  <a:lnTo>
                    <a:pt x="976126" y="1320799"/>
                  </a:lnTo>
                  <a:lnTo>
                    <a:pt x="1009615" y="1282699"/>
                  </a:lnTo>
                  <a:lnTo>
                    <a:pt x="1043632" y="1244599"/>
                  </a:lnTo>
                  <a:lnTo>
                    <a:pt x="1078173" y="1206499"/>
                  </a:lnTo>
                  <a:lnTo>
                    <a:pt x="1113238" y="1168399"/>
                  </a:lnTo>
                  <a:lnTo>
                    <a:pt x="1148824" y="1130299"/>
                  </a:lnTo>
                  <a:lnTo>
                    <a:pt x="1184853" y="1104899"/>
                  </a:lnTo>
                  <a:lnTo>
                    <a:pt x="1221257" y="1066799"/>
                  </a:lnTo>
                  <a:lnTo>
                    <a:pt x="1258034" y="1028699"/>
                  </a:lnTo>
                  <a:lnTo>
                    <a:pt x="1295178" y="990599"/>
                  </a:lnTo>
                  <a:lnTo>
                    <a:pt x="1332685" y="965199"/>
                  </a:lnTo>
                  <a:lnTo>
                    <a:pt x="1370549" y="927099"/>
                  </a:lnTo>
                  <a:lnTo>
                    <a:pt x="1408768" y="901699"/>
                  </a:lnTo>
                  <a:lnTo>
                    <a:pt x="1447336" y="863599"/>
                  </a:lnTo>
                  <a:lnTo>
                    <a:pt x="1486248" y="838199"/>
                  </a:lnTo>
                  <a:lnTo>
                    <a:pt x="1525500" y="800099"/>
                  </a:lnTo>
                  <a:lnTo>
                    <a:pt x="1605006" y="749299"/>
                  </a:lnTo>
                  <a:lnTo>
                    <a:pt x="1645250" y="711199"/>
                  </a:lnTo>
                  <a:lnTo>
                    <a:pt x="1767896" y="634999"/>
                  </a:lnTo>
                  <a:lnTo>
                    <a:pt x="1935714" y="533399"/>
                  </a:lnTo>
                  <a:lnTo>
                    <a:pt x="2151971" y="406399"/>
                  </a:lnTo>
                  <a:lnTo>
                    <a:pt x="2196041" y="393699"/>
                  </a:lnTo>
                  <a:lnTo>
                    <a:pt x="2284964" y="342899"/>
                  </a:lnTo>
                  <a:lnTo>
                    <a:pt x="2329808" y="330199"/>
                  </a:lnTo>
                  <a:lnTo>
                    <a:pt x="2374900" y="304799"/>
                  </a:lnTo>
                  <a:lnTo>
                    <a:pt x="2420237" y="292099"/>
                  </a:lnTo>
                  <a:lnTo>
                    <a:pt x="2465813" y="266699"/>
                  </a:lnTo>
                  <a:lnTo>
                    <a:pt x="2511624" y="253999"/>
                  </a:lnTo>
                  <a:lnTo>
                    <a:pt x="2557665" y="228599"/>
                  </a:lnTo>
                  <a:lnTo>
                    <a:pt x="2744043" y="177799"/>
                  </a:lnTo>
                  <a:lnTo>
                    <a:pt x="2791167" y="152399"/>
                  </a:lnTo>
                  <a:lnTo>
                    <a:pt x="3029744" y="88899"/>
                  </a:lnTo>
                  <a:lnTo>
                    <a:pt x="3776494" y="88899"/>
                  </a:lnTo>
                  <a:lnTo>
                    <a:pt x="3728347" y="101599"/>
                  </a:lnTo>
                  <a:lnTo>
                    <a:pt x="3584845" y="101599"/>
                  </a:lnTo>
                  <a:lnTo>
                    <a:pt x="3537335" y="114299"/>
                  </a:lnTo>
                  <a:lnTo>
                    <a:pt x="3489995" y="114299"/>
                  </a:lnTo>
                  <a:lnTo>
                    <a:pt x="3442826" y="126999"/>
                  </a:lnTo>
                  <a:lnTo>
                    <a:pt x="3395833" y="126999"/>
                  </a:lnTo>
                  <a:lnTo>
                    <a:pt x="3349019" y="139699"/>
                  </a:lnTo>
                  <a:lnTo>
                    <a:pt x="3302388" y="139699"/>
                  </a:lnTo>
                  <a:lnTo>
                    <a:pt x="3255943" y="152399"/>
                  </a:lnTo>
                  <a:lnTo>
                    <a:pt x="3209689" y="152399"/>
                  </a:lnTo>
                  <a:lnTo>
                    <a:pt x="3072102" y="190499"/>
                  </a:lnTo>
                  <a:lnTo>
                    <a:pt x="3026644" y="190499"/>
                  </a:lnTo>
                  <a:lnTo>
                    <a:pt x="2714468" y="279399"/>
                  </a:lnTo>
                  <a:lnTo>
                    <a:pt x="2670776" y="304799"/>
                  </a:lnTo>
                  <a:lnTo>
                    <a:pt x="2541138" y="342899"/>
                  </a:lnTo>
                  <a:lnTo>
                    <a:pt x="2498416" y="368299"/>
                  </a:lnTo>
                  <a:lnTo>
                    <a:pt x="2413731" y="393699"/>
                  </a:lnTo>
                  <a:lnTo>
                    <a:pt x="2371774" y="419099"/>
                  </a:lnTo>
                  <a:lnTo>
                    <a:pt x="2330080" y="431799"/>
                  </a:lnTo>
                  <a:lnTo>
                    <a:pt x="2288652" y="457199"/>
                  </a:lnTo>
                  <a:lnTo>
                    <a:pt x="2247493" y="469899"/>
                  </a:lnTo>
                  <a:lnTo>
                    <a:pt x="2165998" y="520699"/>
                  </a:lnTo>
                  <a:lnTo>
                    <a:pt x="2125670" y="533399"/>
                  </a:lnTo>
                  <a:lnTo>
                    <a:pt x="2006403" y="609599"/>
                  </a:lnTo>
                  <a:lnTo>
                    <a:pt x="1967232" y="622299"/>
                  </a:lnTo>
                  <a:lnTo>
                    <a:pt x="1851525" y="698499"/>
                  </a:lnTo>
                  <a:lnTo>
                    <a:pt x="1738601" y="774699"/>
                  </a:lnTo>
                  <a:lnTo>
                    <a:pt x="1628559" y="850899"/>
                  </a:lnTo>
                  <a:lnTo>
                    <a:pt x="1556846" y="901699"/>
                  </a:lnTo>
                  <a:lnTo>
                    <a:pt x="1521494" y="939799"/>
                  </a:lnTo>
                  <a:lnTo>
                    <a:pt x="1451821" y="990599"/>
                  </a:lnTo>
                  <a:lnTo>
                    <a:pt x="1417506" y="1015999"/>
                  </a:lnTo>
                  <a:lnTo>
                    <a:pt x="1383544" y="1054099"/>
                  </a:lnTo>
                  <a:lnTo>
                    <a:pt x="1349938" y="1079499"/>
                  </a:lnTo>
                  <a:lnTo>
                    <a:pt x="1316692" y="1117599"/>
                  </a:lnTo>
                  <a:lnTo>
                    <a:pt x="1251293" y="1168399"/>
                  </a:lnTo>
                  <a:lnTo>
                    <a:pt x="1219148" y="1206499"/>
                  </a:lnTo>
                  <a:lnTo>
                    <a:pt x="1187377" y="1231899"/>
                  </a:lnTo>
                  <a:lnTo>
                    <a:pt x="1155985" y="1269999"/>
                  </a:lnTo>
                  <a:lnTo>
                    <a:pt x="1124973" y="1308099"/>
                  </a:lnTo>
                  <a:lnTo>
                    <a:pt x="1094347" y="1333499"/>
                  </a:lnTo>
                  <a:lnTo>
                    <a:pt x="1064110" y="1371599"/>
                  </a:lnTo>
                  <a:lnTo>
                    <a:pt x="1034264" y="1396999"/>
                  </a:lnTo>
                  <a:lnTo>
                    <a:pt x="1004815" y="1435099"/>
                  </a:lnTo>
                  <a:lnTo>
                    <a:pt x="975766" y="1473199"/>
                  </a:lnTo>
                  <a:lnTo>
                    <a:pt x="947119" y="1511299"/>
                  </a:lnTo>
                  <a:lnTo>
                    <a:pt x="918880" y="1536699"/>
                  </a:lnTo>
                  <a:lnTo>
                    <a:pt x="891050" y="1574799"/>
                  </a:lnTo>
                  <a:lnTo>
                    <a:pt x="863635" y="1612899"/>
                  </a:lnTo>
                  <a:lnTo>
                    <a:pt x="836638" y="1650999"/>
                  </a:lnTo>
                  <a:lnTo>
                    <a:pt x="810061" y="1689099"/>
                  </a:lnTo>
                  <a:lnTo>
                    <a:pt x="783910" y="1727199"/>
                  </a:lnTo>
                  <a:lnTo>
                    <a:pt x="758187" y="1752599"/>
                  </a:lnTo>
                  <a:lnTo>
                    <a:pt x="732896" y="1790699"/>
                  </a:lnTo>
                  <a:lnTo>
                    <a:pt x="708041" y="1828799"/>
                  </a:lnTo>
                  <a:lnTo>
                    <a:pt x="683625" y="1866899"/>
                  </a:lnTo>
                  <a:lnTo>
                    <a:pt x="659652" y="1904999"/>
                  </a:lnTo>
                  <a:lnTo>
                    <a:pt x="636125" y="1943099"/>
                  </a:lnTo>
                  <a:lnTo>
                    <a:pt x="613049" y="1993899"/>
                  </a:lnTo>
                  <a:lnTo>
                    <a:pt x="590426" y="2031999"/>
                  </a:lnTo>
                  <a:lnTo>
                    <a:pt x="568261" y="2070099"/>
                  </a:lnTo>
                  <a:lnTo>
                    <a:pt x="546556" y="2108199"/>
                  </a:lnTo>
                  <a:lnTo>
                    <a:pt x="525317" y="2146299"/>
                  </a:lnTo>
                  <a:lnTo>
                    <a:pt x="504545" y="2184399"/>
                  </a:lnTo>
                  <a:lnTo>
                    <a:pt x="484245" y="2222499"/>
                  </a:lnTo>
                  <a:lnTo>
                    <a:pt x="464421" y="2273299"/>
                  </a:lnTo>
                  <a:lnTo>
                    <a:pt x="445076" y="2311399"/>
                  </a:lnTo>
                  <a:lnTo>
                    <a:pt x="426213" y="2349499"/>
                  </a:lnTo>
                  <a:lnTo>
                    <a:pt x="407837" y="2387599"/>
                  </a:lnTo>
                  <a:lnTo>
                    <a:pt x="389950" y="2438399"/>
                  </a:lnTo>
                  <a:lnTo>
                    <a:pt x="372557" y="2476499"/>
                  </a:lnTo>
                  <a:lnTo>
                    <a:pt x="355661" y="2514599"/>
                  </a:lnTo>
                  <a:lnTo>
                    <a:pt x="339266" y="2565399"/>
                  </a:lnTo>
                  <a:lnTo>
                    <a:pt x="323375" y="2603499"/>
                  </a:lnTo>
                  <a:lnTo>
                    <a:pt x="307992" y="2641599"/>
                  </a:lnTo>
                  <a:lnTo>
                    <a:pt x="293120" y="2692399"/>
                  </a:lnTo>
                  <a:lnTo>
                    <a:pt x="278764" y="2730499"/>
                  </a:lnTo>
                  <a:lnTo>
                    <a:pt x="264926" y="2781299"/>
                  </a:lnTo>
                  <a:lnTo>
                    <a:pt x="251611" y="2819399"/>
                  </a:lnTo>
                  <a:lnTo>
                    <a:pt x="238822" y="2870199"/>
                  </a:lnTo>
                  <a:lnTo>
                    <a:pt x="226562" y="2908299"/>
                  </a:lnTo>
                  <a:lnTo>
                    <a:pt x="214836" y="2959099"/>
                  </a:lnTo>
                  <a:lnTo>
                    <a:pt x="203646" y="2997199"/>
                  </a:lnTo>
                  <a:lnTo>
                    <a:pt x="192997" y="3047999"/>
                  </a:lnTo>
                  <a:lnTo>
                    <a:pt x="182892" y="3086099"/>
                  </a:lnTo>
                  <a:lnTo>
                    <a:pt x="173334" y="3136899"/>
                  </a:lnTo>
                  <a:lnTo>
                    <a:pt x="164328" y="3187699"/>
                  </a:lnTo>
                  <a:lnTo>
                    <a:pt x="155876" y="3225799"/>
                  </a:lnTo>
                  <a:lnTo>
                    <a:pt x="147983" y="3276599"/>
                  </a:lnTo>
                  <a:lnTo>
                    <a:pt x="140653" y="3327399"/>
                  </a:lnTo>
                  <a:lnTo>
                    <a:pt x="133888" y="3365499"/>
                  </a:lnTo>
                  <a:lnTo>
                    <a:pt x="127692" y="3416299"/>
                  </a:lnTo>
                  <a:lnTo>
                    <a:pt x="122069" y="3467099"/>
                  </a:lnTo>
                  <a:lnTo>
                    <a:pt x="117023" y="3505199"/>
                  </a:lnTo>
                  <a:lnTo>
                    <a:pt x="112556" y="3555999"/>
                  </a:lnTo>
                  <a:lnTo>
                    <a:pt x="108674" y="3606799"/>
                  </a:lnTo>
                  <a:lnTo>
                    <a:pt x="105379" y="3644899"/>
                  </a:lnTo>
                  <a:lnTo>
                    <a:pt x="102675" y="3695699"/>
                  </a:lnTo>
                  <a:lnTo>
                    <a:pt x="100566" y="3746499"/>
                  </a:lnTo>
                  <a:lnTo>
                    <a:pt x="99055" y="3797299"/>
                  </a:lnTo>
                  <a:lnTo>
                    <a:pt x="98145" y="3848099"/>
                  </a:lnTo>
                  <a:lnTo>
                    <a:pt x="97841" y="3886199"/>
                  </a:lnTo>
                  <a:lnTo>
                    <a:pt x="98145" y="3936999"/>
                  </a:lnTo>
                  <a:lnTo>
                    <a:pt x="99055" y="3987799"/>
                  </a:lnTo>
                  <a:lnTo>
                    <a:pt x="100566" y="4038599"/>
                  </a:lnTo>
                  <a:lnTo>
                    <a:pt x="102675" y="4089399"/>
                  </a:lnTo>
                  <a:lnTo>
                    <a:pt x="105379" y="4127499"/>
                  </a:lnTo>
                  <a:lnTo>
                    <a:pt x="108674" y="4178299"/>
                  </a:lnTo>
                  <a:lnTo>
                    <a:pt x="112556" y="4229099"/>
                  </a:lnTo>
                  <a:lnTo>
                    <a:pt x="117023" y="4267199"/>
                  </a:lnTo>
                  <a:lnTo>
                    <a:pt x="122069" y="4317999"/>
                  </a:lnTo>
                  <a:lnTo>
                    <a:pt x="127692" y="4368799"/>
                  </a:lnTo>
                  <a:lnTo>
                    <a:pt x="133888" y="4419599"/>
                  </a:lnTo>
                  <a:lnTo>
                    <a:pt x="140653" y="4457699"/>
                  </a:lnTo>
                  <a:lnTo>
                    <a:pt x="147983" y="4508499"/>
                  </a:lnTo>
                  <a:lnTo>
                    <a:pt x="155876" y="4546599"/>
                  </a:lnTo>
                  <a:lnTo>
                    <a:pt x="164328" y="4597399"/>
                  </a:lnTo>
                  <a:lnTo>
                    <a:pt x="173334" y="4648199"/>
                  </a:lnTo>
                  <a:lnTo>
                    <a:pt x="182892" y="4686299"/>
                  </a:lnTo>
                  <a:lnTo>
                    <a:pt x="192997" y="4737099"/>
                  </a:lnTo>
                  <a:lnTo>
                    <a:pt x="203646" y="4775199"/>
                  </a:lnTo>
                  <a:lnTo>
                    <a:pt x="214836" y="4825999"/>
                  </a:lnTo>
                  <a:lnTo>
                    <a:pt x="226562" y="4864099"/>
                  </a:lnTo>
                  <a:lnTo>
                    <a:pt x="238822" y="4914899"/>
                  </a:lnTo>
                  <a:lnTo>
                    <a:pt x="251611" y="4952999"/>
                  </a:lnTo>
                  <a:lnTo>
                    <a:pt x="264926" y="5003799"/>
                  </a:lnTo>
                  <a:lnTo>
                    <a:pt x="278764" y="5041899"/>
                  </a:lnTo>
                  <a:lnTo>
                    <a:pt x="293120" y="5092699"/>
                  </a:lnTo>
                  <a:lnTo>
                    <a:pt x="307992" y="5130799"/>
                  </a:lnTo>
                  <a:lnTo>
                    <a:pt x="323375" y="5181599"/>
                  </a:lnTo>
                  <a:lnTo>
                    <a:pt x="339266" y="5219699"/>
                  </a:lnTo>
                  <a:lnTo>
                    <a:pt x="355661" y="5257799"/>
                  </a:lnTo>
                  <a:lnTo>
                    <a:pt x="372557" y="5308599"/>
                  </a:lnTo>
                  <a:lnTo>
                    <a:pt x="389950" y="5346699"/>
                  </a:lnTo>
                  <a:lnTo>
                    <a:pt x="407837" y="5384799"/>
                  </a:lnTo>
                  <a:lnTo>
                    <a:pt x="426213" y="5435599"/>
                  </a:lnTo>
                  <a:lnTo>
                    <a:pt x="445076" y="5473699"/>
                  </a:lnTo>
                  <a:lnTo>
                    <a:pt x="464421" y="5511799"/>
                  </a:lnTo>
                  <a:lnTo>
                    <a:pt x="484245" y="5549899"/>
                  </a:lnTo>
                  <a:lnTo>
                    <a:pt x="504545" y="5600699"/>
                  </a:lnTo>
                  <a:lnTo>
                    <a:pt x="525317" y="5638799"/>
                  </a:lnTo>
                  <a:lnTo>
                    <a:pt x="546556" y="5676899"/>
                  </a:lnTo>
                  <a:lnTo>
                    <a:pt x="568261" y="5714999"/>
                  </a:lnTo>
                  <a:lnTo>
                    <a:pt x="590426" y="5753099"/>
                  </a:lnTo>
                  <a:lnTo>
                    <a:pt x="613049" y="5791199"/>
                  </a:lnTo>
                  <a:lnTo>
                    <a:pt x="636125" y="5829299"/>
                  </a:lnTo>
                  <a:lnTo>
                    <a:pt x="659652" y="5867399"/>
                  </a:lnTo>
                  <a:lnTo>
                    <a:pt x="683625" y="5905499"/>
                  </a:lnTo>
                  <a:lnTo>
                    <a:pt x="708041" y="5943599"/>
                  </a:lnTo>
                  <a:lnTo>
                    <a:pt x="732896" y="5981699"/>
                  </a:lnTo>
                  <a:lnTo>
                    <a:pt x="758187" y="6019799"/>
                  </a:lnTo>
                  <a:lnTo>
                    <a:pt x="783910" y="6057899"/>
                  </a:lnTo>
                  <a:lnTo>
                    <a:pt x="810061" y="6095999"/>
                  </a:lnTo>
                  <a:lnTo>
                    <a:pt x="836638" y="6134099"/>
                  </a:lnTo>
                  <a:lnTo>
                    <a:pt x="863635" y="6172199"/>
                  </a:lnTo>
                  <a:lnTo>
                    <a:pt x="891050" y="6210299"/>
                  </a:lnTo>
                  <a:lnTo>
                    <a:pt x="918880" y="6235699"/>
                  </a:lnTo>
                  <a:lnTo>
                    <a:pt x="947119" y="6273799"/>
                  </a:lnTo>
                  <a:lnTo>
                    <a:pt x="975766" y="6311899"/>
                  </a:lnTo>
                  <a:lnTo>
                    <a:pt x="1004815" y="6349999"/>
                  </a:lnTo>
                  <a:lnTo>
                    <a:pt x="1034264" y="6375399"/>
                  </a:lnTo>
                  <a:lnTo>
                    <a:pt x="1064110" y="6413499"/>
                  </a:lnTo>
                  <a:lnTo>
                    <a:pt x="1094347" y="6451599"/>
                  </a:lnTo>
                  <a:lnTo>
                    <a:pt x="1124973" y="6476999"/>
                  </a:lnTo>
                  <a:lnTo>
                    <a:pt x="1155985" y="6515099"/>
                  </a:lnTo>
                  <a:lnTo>
                    <a:pt x="1187377" y="6540499"/>
                  </a:lnTo>
                  <a:lnTo>
                    <a:pt x="1219148" y="6578599"/>
                  </a:lnTo>
                  <a:lnTo>
                    <a:pt x="1251293" y="6603999"/>
                  </a:lnTo>
                  <a:lnTo>
                    <a:pt x="1283809" y="6642099"/>
                  </a:lnTo>
                  <a:lnTo>
                    <a:pt x="1316692" y="6667499"/>
                  </a:lnTo>
                  <a:lnTo>
                    <a:pt x="1349938" y="6705599"/>
                  </a:lnTo>
                  <a:lnTo>
                    <a:pt x="1417506" y="6756399"/>
                  </a:lnTo>
                  <a:lnTo>
                    <a:pt x="1451821" y="6794499"/>
                  </a:lnTo>
                  <a:lnTo>
                    <a:pt x="1521494" y="6845299"/>
                  </a:lnTo>
                  <a:lnTo>
                    <a:pt x="1592535" y="6896099"/>
                  </a:lnTo>
                  <a:lnTo>
                    <a:pt x="1628559" y="6934199"/>
                  </a:lnTo>
                  <a:lnTo>
                    <a:pt x="1738601" y="7010399"/>
                  </a:lnTo>
                  <a:lnTo>
                    <a:pt x="1851525" y="7086599"/>
                  </a:lnTo>
                  <a:lnTo>
                    <a:pt x="1928360" y="7137399"/>
                  </a:lnTo>
                  <a:lnTo>
                    <a:pt x="1967232" y="7150099"/>
                  </a:lnTo>
                  <a:lnTo>
                    <a:pt x="2085626" y="7226299"/>
                  </a:lnTo>
                  <a:lnTo>
                    <a:pt x="2125670" y="7238999"/>
                  </a:lnTo>
                  <a:lnTo>
                    <a:pt x="2206607" y="7289799"/>
                  </a:lnTo>
                  <a:lnTo>
                    <a:pt x="2247493" y="7302499"/>
                  </a:lnTo>
                  <a:lnTo>
                    <a:pt x="2288652" y="7327899"/>
                  </a:lnTo>
                  <a:lnTo>
                    <a:pt x="2330080" y="7340599"/>
                  </a:lnTo>
                  <a:lnTo>
                    <a:pt x="2371774" y="7365999"/>
                  </a:lnTo>
                  <a:lnTo>
                    <a:pt x="2413731" y="7378699"/>
                  </a:lnTo>
                  <a:lnTo>
                    <a:pt x="2455946" y="7404099"/>
                  </a:lnTo>
                  <a:lnTo>
                    <a:pt x="2541138" y="7429499"/>
                  </a:lnTo>
                  <a:lnTo>
                    <a:pt x="2584108" y="7454899"/>
                  </a:lnTo>
                  <a:lnTo>
                    <a:pt x="2802548" y="7518399"/>
                  </a:lnTo>
                  <a:lnTo>
                    <a:pt x="2846929" y="7543799"/>
                  </a:lnTo>
                  <a:lnTo>
                    <a:pt x="2891533" y="7556499"/>
                  </a:lnTo>
                  <a:lnTo>
                    <a:pt x="2936356" y="7556499"/>
                  </a:lnTo>
                  <a:lnTo>
                    <a:pt x="3163628" y="7619999"/>
                  </a:lnTo>
                  <a:lnTo>
                    <a:pt x="3209689" y="7619999"/>
                  </a:lnTo>
                  <a:lnTo>
                    <a:pt x="3302388" y="7645399"/>
                  </a:lnTo>
                  <a:lnTo>
                    <a:pt x="3349019" y="7645399"/>
                  </a:lnTo>
                  <a:lnTo>
                    <a:pt x="3395833" y="7658099"/>
                  </a:lnTo>
                  <a:close/>
                </a:path>
                <a:path w="7839075" h="7785100">
                  <a:moveTo>
                    <a:pt x="4957623" y="7658099"/>
                  </a:moveTo>
                  <a:lnTo>
                    <a:pt x="4447811" y="7658099"/>
                  </a:lnTo>
                  <a:lnTo>
                    <a:pt x="4494625" y="7645399"/>
                  </a:lnTo>
                  <a:lnTo>
                    <a:pt x="4541256" y="7645399"/>
                  </a:lnTo>
                  <a:lnTo>
                    <a:pt x="4633955" y="7619999"/>
                  </a:lnTo>
                  <a:lnTo>
                    <a:pt x="4680016" y="7619999"/>
                  </a:lnTo>
                  <a:lnTo>
                    <a:pt x="4907288" y="7556499"/>
                  </a:lnTo>
                  <a:lnTo>
                    <a:pt x="4952111" y="7556499"/>
                  </a:lnTo>
                  <a:lnTo>
                    <a:pt x="4996715" y="7543799"/>
                  </a:lnTo>
                  <a:lnTo>
                    <a:pt x="5041096" y="7518399"/>
                  </a:lnTo>
                  <a:lnTo>
                    <a:pt x="5259536" y="7454899"/>
                  </a:lnTo>
                  <a:lnTo>
                    <a:pt x="5302506" y="7429499"/>
                  </a:lnTo>
                  <a:lnTo>
                    <a:pt x="5387698" y="7404099"/>
                  </a:lnTo>
                  <a:lnTo>
                    <a:pt x="5429913" y="7378699"/>
                  </a:lnTo>
                  <a:lnTo>
                    <a:pt x="5471870" y="7365999"/>
                  </a:lnTo>
                  <a:lnTo>
                    <a:pt x="5513564" y="7340599"/>
                  </a:lnTo>
                  <a:lnTo>
                    <a:pt x="5554992" y="7327899"/>
                  </a:lnTo>
                  <a:lnTo>
                    <a:pt x="5596151" y="7302499"/>
                  </a:lnTo>
                  <a:lnTo>
                    <a:pt x="5637037" y="7289799"/>
                  </a:lnTo>
                  <a:lnTo>
                    <a:pt x="5717974" y="7238999"/>
                  </a:lnTo>
                  <a:lnTo>
                    <a:pt x="5758018" y="7226299"/>
                  </a:lnTo>
                  <a:lnTo>
                    <a:pt x="5876412" y="7150099"/>
                  </a:lnTo>
                  <a:lnTo>
                    <a:pt x="5915284" y="7137399"/>
                  </a:lnTo>
                  <a:lnTo>
                    <a:pt x="5992119" y="7086599"/>
                  </a:lnTo>
                  <a:lnTo>
                    <a:pt x="6105043" y="7010399"/>
                  </a:lnTo>
                  <a:lnTo>
                    <a:pt x="6215085" y="6934199"/>
                  </a:lnTo>
                  <a:lnTo>
                    <a:pt x="6251109" y="6896099"/>
                  </a:lnTo>
                  <a:lnTo>
                    <a:pt x="6322150" y="6845299"/>
                  </a:lnTo>
                  <a:lnTo>
                    <a:pt x="6391823" y="6794499"/>
                  </a:lnTo>
                  <a:lnTo>
                    <a:pt x="6426138" y="6756399"/>
                  </a:lnTo>
                  <a:lnTo>
                    <a:pt x="6493706" y="6705599"/>
                  </a:lnTo>
                  <a:lnTo>
                    <a:pt x="6526952" y="6667499"/>
                  </a:lnTo>
                  <a:lnTo>
                    <a:pt x="6559835" y="6642099"/>
                  </a:lnTo>
                  <a:lnTo>
                    <a:pt x="6592351" y="6603999"/>
                  </a:lnTo>
                  <a:lnTo>
                    <a:pt x="6624496" y="6578599"/>
                  </a:lnTo>
                  <a:lnTo>
                    <a:pt x="6656267" y="6540499"/>
                  </a:lnTo>
                  <a:lnTo>
                    <a:pt x="6687659" y="6515099"/>
                  </a:lnTo>
                  <a:lnTo>
                    <a:pt x="6718671" y="6476999"/>
                  </a:lnTo>
                  <a:lnTo>
                    <a:pt x="6749297" y="6451599"/>
                  </a:lnTo>
                  <a:lnTo>
                    <a:pt x="6779534" y="6413499"/>
                  </a:lnTo>
                  <a:lnTo>
                    <a:pt x="6809380" y="6375399"/>
                  </a:lnTo>
                  <a:lnTo>
                    <a:pt x="6838829" y="6349999"/>
                  </a:lnTo>
                  <a:lnTo>
                    <a:pt x="6867878" y="6311899"/>
                  </a:lnTo>
                  <a:lnTo>
                    <a:pt x="6896525" y="6273799"/>
                  </a:lnTo>
                  <a:lnTo>
                    <a:pt x="6924764" y="6235699"/>
                  </a:lnTo>
                  <a:lnTo>
                    <a:pt x="6952594" y="6210299"/>
                  </a:lnTo>
                  <a:lnTo>
                    <a:pt x="6980009" y="6172199"/>
                  </a:lnTo>
                  <a:lnTo>
                    <a:pt x="7007006" y="6134099"/>
                  </a:lnTo>
                  <a:lnTo>
                    <a:pt x="7033583" y="6095999"/>
                  </a:lnTo>
                  <a:lnTo>
                    <a:pt x="7059734" y="6057899"/>
                  </a:lnTo>
                  <a:lnTo>
                    <a:pt x="7085457" y="6019799"/>
                  </a:lnTo>
                  <a:lnTo>
                    <a:pt x="7110748" y="5981699"/>
                  </a:lnTo>
                  <a:lnTo>
                    <a:pt x="7135603" y="5943599"/>
                  </a:lnTo>
                  <a:lnTo>
                    <a:pt x="7160019" y="5905499"/>
                  </a:lnTo>
                  <a:lnTo>
                    <a:pt x="7183992" y="5867399"/>
                  </a:lnTo>
                  <a:lnTo>
                    <a:pt x="7207519" y="5829299"/>
                  </a:lnTo>
                  <a:lnTo>
                    <a:pt x="7230595" y="5791199"/>
                  </a:lnTo>
                  <a:lnTo>
                    <a:pt x="7253218" y="5753099"/>
                  </a:lnTo>
                  <a:lnTo>
                    <a:pt x="7275383" y="5714999"/>
                  </a:lnTo>
                  <a:lnTo>
                    <a:pt x="7297088" y="5676899"/>
                  </a:lnTo>
                  <a:lnTo>
                    <a:pt x="7318327" y="5638799"/>
                  </a:lnTo>
                  <a:lnTo>
                    <a:pt x="7339099" y="5600699"/>
                  </a:lnTo>
                  <a:lnTo>
                    <a:pt x="7359399" y="5549899"/>
                  </a:lnTo>
                  <a:lnTo>
                    <a:pt x="7379223" y="5511799"/>
                  </a:lnTo>
                  <a:lnTo>
                    <a:pt x="7398568" y="5473699"/>
                  </a:lnTo>
                  <a:lnTo>
                    <a:pt x="7417431" y="5435599"/>
                  </a:lnTo>
                  <a:lnTo>
                    <a:pt x="7435807" y="5384799"/>
                  </a:lnTo>
                  <a:lnTo>
                    <a:pt x="7453694" y="5346699"/>
                  </a:lnTo>
                  <a:lnTo>
                    <a:pt x="7471087" y="5308599"/>
                  </a:lnTo>
                  <a:lnTo>
                    <a:pt x="7487983" y="5257799"/>
                  </a:lnTo>
                  <a:lnTo>
                    <a:pt x="7504378" y="5219699"/>
                  </a:lnTo>
                  <a:lnTo>
                    <a:pt x="7520269" y="5181599"/>
                  </a:lnTo>
                  <a:lnTo>
                    <a:pt x="7535652" y="5130799"/>
                  </a:lnTo>
                  <a:lnTo>
                    <a:pt x="7550524" y="5092699"/>
                  </a:lnTo>
                  <a:lnTo>
                    <a:pt x="7564880" y="5041899"/>
                  </a:lnTo>
                  <a:lnTo>
                    <a:pt x="7578718" y="5003799"/>
                  </a:lnTo>
                  <a:lnTo>
                    <a:pt x="7592033" y="4952999"/>
                  </a:lnTo>
                  <a:lnTo>
                    <a:pt x="7604822" y="4914899"/>
                  </a:lnTo>
                  <a:lnTo>
                    <a:pt x="7617082" y="4864099"/>
                  </a:lnTo>
                  <a:lnTo>
                    <a:pt x="7628808" y="4825999"/>
                  </a:lnTo>
                  <a:lnTo>
                    <a:pt x="7639998" y="4775199"/>
                  </a:lnTo>
                  <a:lnTo>
                    <a:pt x="7650647" y="4737099"/>
                  </a:lnTo>
                  <a:lnTo>
                    <a:pt x="7660752" y="4686299"/>
                  </a:lnTo>
                  <a:lnTo>
                    <a:pt x="7670310" y="4648199"/>
                  </a:lnTo>
                  <a:lnTo>
                    <a:pt x="7679316" y="4597399"/>
                  </a:lnTo>
                  <a:lnTo>
                    <a:pt x="7687768" y="4546599"/>
                  </a:lnTo>
                  <a:lnTo>
                    <a:pt x="7695661" y="4508499"/>
                  </a:lnTo>
                  <a:lnTo>
                    <a:pt x="7702991" y="4457699"/>
                  </a:lnTo>
                  <a:lnTo>
                    <a:pt x="7709756" y="4419599"/>
                  </a:lnTo>
                  <a:lnTo>
                    <a:pt x="7715952" y="4368799"/>
                  </a:lnTo>
                  <a:lnTo>
                    <a:pt x="7721575" y="4317999"/>
                  </a:lnTo>
                  <a:lnTo>
                    <a:pt x="7726621" y="4267199"/>
                  </a:lnTo>
                  <a:lnTo>
                    <a:pt x="7731088" y="4229099"/>
                  </a:lnTo>
                  <a:lnTo>
                    <a:pt x="7734970" y="4178299"/>
                  </a:lnTo>
                  <a:lnTo>
                    <a:pt x="7738265" y="4127499"/>
                  </a:lnTo>
                  <a:lnTo>
                    <a:pt x="7740969" y="4089399"/>
                  </a:lnTo>
                  <a:lnTo>
                    <a:pt x="7743078" y="4038599"/>
                  </a:lnTo>
                  <a:lnTo>
                    <a:pt x="7744590" y="3987799"/>
                  </a:lnTo>
                  <a:lnTo>
                    <a:pt x="7745499" y="3936999"/>
                  </a:lnTo>
                  <a:lnTo>
                    <a:pt x="7745803" y="3886199"/>
                  </a:lnTo>
                  <a:lnTo>
                    <a:pt x="7745499" y="3848099"/>
                  </a:lnTo>
                  <a:lnTo>
                    <a:pt x="7744590" y="3797299"/>
                  </a:lnTo>
                  <a:lnTo>
                    <a:pt x="7743078" y="3746499"/>
                  </a:lnTo>
                  <a:lnTo>
                    <a:pt x="7740969" y="3695699"/>
                  </a:lnTo>
                  <a:lnTo>
                    <a:pt x="7738265" y="3644899"/>
                  </a:lnTo>
                  <a:lnTo>
                    <a:pt x="7734970" y="3606799"/>
                  </a:lnTo>
                  <a:lnTo>
                    <a:pt x="7731088" y="3555999"/>
                  </a:lnTo>
                  <a:lnTo>
                    <a:pt x="7726621" y="3505199"/>
                  </a:lnTo>
                  <a:lnTo>
                    <a:pt x="7721575" y="3467099"/>
                  </a:lnTo>
                  <a:lnTo>
                    <a:pt x="7715952" y="3416299"/>
                  </a:lnTo>
                  <a:lnTo>
                    <a:pt x="7709756" y="3365499"/>
                  </a:lnTo>
                  <a:lnTo>
                    <a:pt x="7702991" y="3327399"/>
                  </a:lnTo>
                  <a:lnTo>
                    <a:pt x="7695661" y="3276599"/>
                  </a:lnTo>
                  <a:lnTo>
                    <a:pt x="7687768" y="3225799"/>
                  </a:lnTo>
                  <a:lnTo>
                    <a:pt x="7679316" y="3187699"/>
                  </a:lnTo>
                  <a:lnTo>
                    <a:pt x="7670310" y="3136899"/>
                  </a:lnTo>
                  <a:lnTo>
                    <a:pt x="7660752" y="3086099"/>
                  </a:lnTo>
                  <a:lnTo>
                    <a:pt x="7650647" y="3047999"/>
                  </a:lnTo>
                  <a:lnTo>
                    <a:pt x="7639998" y="2997199"/>
                  </a:lnTo>
                  <a:lnTo>
                    <a:pt x="7628808" y="2959099"/>
                  </a:lnTo>
                  <a:lnTo>
                    <a:pt x="7617082" y="2908299"/>
                  </a:lnTo>
                  <a:lnTo>
                    <a:pt x="7604822" y="2870199"/>
                  </a:lnTo>
                  <a:lnTo>
                    <a:pt x="7592033" y="2819399"/>
                  </a:lnTo>
                  <a:lnTo>
                    <a:pt x="7578718" y="2781299"/>
                  </a:lnTo>
                  <a:lnTo>
                    <a:pt x="7564880" y="2730499"/>
                  </a:lnTo>
                  <a:lnTo>
                    <a:pt x="7550524" y="2692399"/>
                  </a:lnTo>
                  <a:lnTo>
                    <a:pt x="7535652" y="2641599"/>
                  </a:lnTo>
                  <a:lnTo>
                    <a:pt x="7520269" y="2603499"/>
                  </a:lnTo>
                  <a:lnTo>
                    <a:pt x="7504378" y="2565399"/>
                  </a:lnTo>
                  <a:lnTo>
                    <a:pt x="7487983" y="2514599"/>
                  </a:lnTo>
                  <a:lnTo>
                    <a:pt x="7471087" y="2476499"/>
                  </a:lnTo>
                  <a:lnTo>
                    <a:pt x="7453694" y="2438399"/>
                  </a:lnTo>
                  <a:lnTo>
                    <a:pt x="7435807" y="2387599"/>
                  </a:lnTo>
                  <a:lnTo>
                    <a:pt x="7417431" y="2349499"/>
                  </a:lnTo>
                  <a:lnTo>
                    <a:pt x="7398568" y="2311399"/>
                  </a:lnTo>
                  <a:lnTo>
                    <a:pt x="7379223" y="2273299"/>
                  </a:lnTo>
                  <a:lnTo>
                    <a:pt x="7359399" y="2222499"/>
                  </a:lnTo>
                  <a:lnTo>
                    <a:pt x="7339099" y="2184399"/>
                  </a:lnTo>
                  <a:lnTo>
                    <a:pt x="7318327" y="2146299"/>
                  </a:lnTo>
                  <a:lnTo>
                    <a:pt x="7297088" y="2108199"/>
                  </a:lnTo>
                  <a:lnTo>
                    <a:pt x="7275383" y="2070099"/>
                  </a:lnTo>
                  <a:lnTo>
                    <a:pt x="7253218" y="2031999"/>
                  </a:lnTo>
                  <a:lnTo>
                    <a:pt x="7230595" y="1993899"/>
                  </a:lnTo>
                  <a:lnTo>
                    <a:pt x="7207519" y="1943099"/>
                  </a:lnTo>
                  <a:lnTo>
                    <a:pt x="7183992" y="1904999"/>
                  </a:lnTo>
                  <a:lnTo>
                    <a:pt x="7160019" y="1866899"/>
                  </a:lnTo>
                  <a:lnTo>
                    <a:pt x="7135603" y="1828799"/>
                  </a:lnTo>
                  <a:lnTo>
                    <a:pt x="7110748" y="1790699"/>
                  </a:lnTo>
                  <a:lnTo>
                    <a:pt x="7085457" y="1752599"/>
                  </a:lnTo>
                  <a:lnTo>
                    <a:pt x="7059734" y="1727199"/>
                  </a:lnTo>
                  <a:lnTo>
                    <a:pt x="7033583" y="1689099"/>
                  </a:lnTo>
                  <a:lnTo>
                    <a:pt x="7007006" y="1650999"/>
                  </a:lnTo>
                  <a:lnTo>
                    <a:pt x="6980009" y="1612899"/>
                  </a:lnTo>
                  <a:lnTo>
                    <a:pt x="6952594" y="1574799"/>
                  </a:lnTo>
                  <a:lnTo>
                    <a:pt x="6924764" y="1536699"/>
                  </a:lnTo>
                  <a:lnTo>
                    <a:pt x="6896525" y="1511299"/>
                  </a:lnTo>
                  <a:lnTo>
                    <a:pt x="6867878" y="1473199"/>
                  </a:lnTo>
                  <a:lnTo>
                    <a:pt x="6838829" y="1435099"/>
                  </a:lnTo>
                  <a:lnTo>
                    <a:pt x="6809380" y="1396999"/>
                  </a:lnTo>
                  <a:lnTo>
                    <a:pt x="6779534" y="1371599"/>
                  </a:lnTo>
                  <a:lnTo>
                    <a:pt x="6749297" y="1333499"/>
                  </a:lnTo>
                  <a:lnTo>
                    <a:pt x="6718671" y="1308099"/>
                  </a:lnTo>
                  <a:lnTo>
                    <a:pt x="6687659" y="1269999"/>
                  </a:lnTo>
                  <a:lnTo>
                    <a:pt x="6656267" y="1231899"/>
                  </a:lnTo>
                  <a:lnTo>
                    <a:pt x="6624496" y="1206499"/>
                  </a:lnTo>
                  <a:lnTo>
                    <a:pt x="6592351" y="1168399"/>
                  </a:lnTo>
                  <a:lnTo>
                    <a:pt x="6526952" y="1117599"/>
                  </a:lnTo>
                  <a:lnTo>
                    <a:pt x="6493706" y="1079499"/>
                  </a:lnTo>
                  <a:lnTo>
                    <a:pt x="6460100" y="1054099"/>
                  </a:lnTo>
                  <a:lnTo>
                    <a:pt x="6426138" y="1015999"/>
                  </a:lnTo>
                  <a:lnTo>
                    <a:pt x="6391823" y="990599"/>
                  </a:lnTo>
                  <a:lnTo>
                    <a:pt x="6322150" y="939799"/>
                  </a:lnTo>
                  <a:lnTo>
                    <a:pt x="6286798" y="901699"/>
                  </a:lnTo>
                  <a:lnTo>
                    <a:pt x="6215085" y="850899"/>
                  </a:lnTo>
                  <a:lnTo>
                    <a:pt x="6105043" y="774699"/>
                  </a:lnTo>
                  <a:lnTo>
                    <a:pt x="5992119" y="698499"/>
                  </a:lnTo>
                  <a:lnTo>
                    <a:pt x="5876412" y="622299"/>
                  </a:lnTo>
                  <a:lnTo>
                    <a:pt x="5837241" y="609599"/>
                  </a:lnTo>
                  <a:lnTo>
                    <a:pt x="5717974" y="533399"/>
                  </a:lnTo>
                  <a:lnTo>
                    <a:pt x="5677646" y="520699"/>
                  </a:lnTo>
                  <a:lnTo>
                    <a:pt x="5596151" y="469899"/>
                  </a:lnTo>
                  <a:lnTo>
                    <a:pt x="5554992" y="457199"/>
                  </a:lnTo>
                  <a:lnTo>
                    <a:pt x="5513564" y="431799"/>
                  </a:lnTo>
                  <a:lnTo>
                    <a:pt x="5471870" y="419099"/>
                  </a:lnTo>
                  <a:lnTo>
                    <a:pt x="5429913" y="393699"/>
                  </a:lnTo>
                  <a:lnTo>
                    <a:pt x="5345228" y="368299"/>
                  </a:lnTo>
                  <a:lnTo>
                    <a:pt x="5302506" y="342899"/>
                  </a:lnTo>
                  <a:lnTo>
                    <a:pt x="5172867" y="304799"/>
                  </a:lnTo>
                  <a:lnTo>
                    <a:pt x="5129176" y="279399"/>
                  </a:lnTo>
                  <a:lnTo>
                    <a:pt x="4817000" y="190499"/>
                  </a:lnTo>
                  <a:lnTo>
                    <a:pt x="4771542" y="190499"/>
                  </a:lnTo>
                  <a:lnTo>
                    <a:pt x="4633955" y="152399"/>
                  </a:lnTo>
                  <a:lnTo>
                    <a:pt x="4587701" y="152399"/>
                  </a:lnTo>
                  <a:lnTo>
                    <a:pt x="4541256" y="139699"/>
                  </a:lnTo>
                  <a:lnTo>
                    <a:pt x="4494625" y="139699"/>
                  </a:lnTo>
                  <a:lnTo>
                    <a:pt x="4447811" y="126999"/>
                  </a:lnTo>
                  <a:lnTo>
                    <a:pt x="4400818" y="126999"/>
                  </a:lnTo>
                  <a:lnTo>
                    <a:pt x="4353649" y="114299"/>
                  </a:lnTo>
                  <a:lnTo>
                    <a:pt x="4306309" y="114299"/>
                  </a:lnTo>
                  <a:lnTo>
                    <a:pt x="4258799" y="101599"/>
                  </a:lnTo>
                  <a:lnTo>
                    <a:pt x="4115297" y="101599"/>
                  </a:lnTo>
                  <a:lnTo>
                    <a:pt x="4067150" y="88899"/>
                  </a:lnTo>
                  <a:lnTo>
                    <a:pt x="4813899" y="88899"/>
                  </a:lnTo>
                  <a:lnTo>
                    <a:pt x="5052477" y="152399"/>
                  </a:lnTo>
                  <a:lnTo>
                    <a:pt x="5099601" y="177799"/>
                  </a:lnTo>
                  <a:lnTo>
                    <a:pt x="5285979" y="228599"/>
                  </a:lnTo>
                  <a:lnTo>
                    <a:pt x="5332020" y="253999"/>
                  </a:lnTo>
                  <a:lnTo>
                    <a:pt x="5377831" y="266699"/>
                  </a:lnTo>
                  <a:lnTo>
                    <a:pt x="5423407" y="292099"/>
                  </a:lnTo>
                  <a:lnTo>
                    <a:pt x="5468743" y="304799"/>
                  </a:lnTo>
                  <a:lnTo>
                    <a:pt x="5513836" y="330199"/>
                  </a:lnTo>
                  <a:lnTo>
                    <a:pt x="5558680" y="342899"/>
                  </a:lnTo>
                  <a:lnTo>
                    <a:pt x="5647603" y="393699"/>
                  </a:lnTo>
                  <a:lnTo>
                    <a:pt x="5691673" y="406399"/>
                  </a:lnTo>
                  <a:lnTo>
                    <a:pt x="5907930" y="533399"/>
                  </a:lnTo>
                  <a:lnTo>
                    <a:pt x="6075748" y="634999"/>
                  </a:lnTo>
                  <a:lnTo>
                    <a:pt x="6198394" y="711199"/>
                  </a:lnTo>
                  <a:lnTo>
                    <a:pt x="6238638" y="749299"/>
                  </a:lnTo>
                  <a:lnTo>
                    <a:pt x="6318144" y="800099"/>
                  </a:lnTo>
                  <a:lnTo>
                    <a:pt x="6357396" y="838199"/>
                  </a:lnTo>
                  <a:lnTo>
                    <a:pt x="6396308" y="863599"/>
                  </a:lnTo>
                  <a:lnTo>
                    <a:pt x="6434876" y="901699"/>
                  </a:lnTo>
                  <a:lnTo>
                    <a:pt x="6473094" y="927099"/>
                  </a:lnTo>
                  <a:lnTo>
                    <a:pt x="6510959" y="965199"/>
                  </a:lnTo>
                  <a:lnTo>
                    <a:pt x="6548466" y="990599"/>
                  </a:lnTo>
                  <a:lnTo>
                    <a:pt x="6585610" y="1028699"/>
                  </a:lnTo>
                  <a:lnTo>
                    <a:pt x="6622387" y="1066799"/>
                  </a:lnTo>
                  <a:lnTo>
                    <a:pt x="6658791" y="1104899"/>
                  </a:lnTo>
                  <a:lnTo>
                    <a:pt x="6694819" y="1130299"/>
                  </a:lnTo>
                  <a:lnTo>
                    <a:pt x="6730406" y="1168399"/>
                  </a:lnTo>
                  <a:lnTo>
                    <a:pt x="6765471" y="1206499"/>
                  </a:lnTo>
                  <a:lnTo>
                    <a:pt x="6800012" y="1244599"/>
                  </a:lnTo>
                  <a:lnTo>
                    <a:pt x="6834029" y="1282699"/>
                  </a:lnTo>
                  <a:lnTo>
                    <a:pt x="6867518" y="1320799"/>
                  </a:lnTo>
                  <a:lnTo>
                    <a:pt x="6900479" y="1358899"/>
                  </a:lnTo>
                  <a:lnTo>
                    <a:pt x="6932908" y="1396999"/>
                  </a:lnTo>
                  <a:lnTo>
                    <a:pt x="6964805" y="1435099"/>
                  </a:lnTo>
                  <a:lnTo>
                    <a:pt x="6996167" y="1473199"/>
                  </a:lnTo>
                  <a:lnTo>
                    <a:pt x="7026993" y="1511299"/>
                  </a:lnTo>
                  <a:lnTo>
                    <a:pt x="7057280" y="1549399"/>
                  </a:lnTo>
                  <a:lnTo>
                    <a:pt x="7087027" y="1587499"/>
                  </a:lnTo>
                  <a:lnTo>
                    <a:pt x="7116232" y="1625599"/>
                  </a:lnTo>
                  <a:lnTo>
                    <a:pt x="7144892" y="1663699"/>
                  </a:lnTo>
                  <a:lnTo>
                    <a:pt x="7173007" y="1714499"/>
                  </a:lnTo>
                  <a:lnTo>
                    <a:pt x="7200574" y="1752599"/>
                  </a:lnTo>
                  <a:lnTo>
                    <a:pt x="7227591" y="1790699"/>
                  </a:lnTo>
                  <a:lnTo>
                    <a:pt x="7254056" y="1828799"/>
                  </a:lnTo>
                  <a:lnTo>
                    <a:pt x="7279968" y="1879599"/>
                  </a:lnTo>
                  <a:lnTo>
                    <a:pt x="7305324" y="1917699"/>
                  </a:lnTo>
                  <a:lnTo>
                    <a:pt x="7330123" y="1955799"/>
                  </a:lnTo>
                  <a:lnTo>
                    <a:pt x="7354363" y="2006599"/>
                  </a:lnTo>
                  <a:lnTo>
                    <a:pt x="7378041" y="2044699"/>
                  </a:lnTo>
                  <a:lnTo>
                    <a:pt x="7401157" y="2082799"/>
                  </a:lnTo>
                  <a:lnTo>
                    <a:pt x="7423707" y="2133599"/>
                  </a:lnTo>
                  <a:lnTo>
                    <a:pt x="7445691" y="2171699"/>
                  </a:lnTo>
                  <a:lnTo>
                    <a:pt x="7467106" y="2222499"/>
                  </a:lnTo>
                  <a:lnTo>
                    <a:pt x="7487951" y="2260599"/>
                  </a:lnTo>
                  <a:lnTo>
                    <a:pt x="7508223" y="2311399"/>
                  </a:lnTo>
                  <a:lnTo>
                    <a:pt x="7527920" y="2349499"/>
                  </a:lnTo>
                  <a:lnTo>
                    <a:pt x="7547041" y="2400299"/>
                  </a:lnTo>
                  <a:lnTo>
                    <a:pt x="7565585" y="2438399"/>
                  </a:lnTo>
                  <a:lnTo>
                    <a:pt x="7583548" y="2489199"/>
                  </a:lnTo>
                  <a:lnTo>
                    <a:pt x="7600929" y="2539999"/>
                  </a:lnTo>
                  <a:lnTo>
                    <a:pt x="7617726" y="2578099"/>
                  </a:lnTo>
                  <a:lnTo>
                    <a:pt x="7633938" y="2628899"/>
                  </a:lnTo>
                  <a:lnTo>
                    <a:pt x="7649562" y="2679699"/>
                  </a:lnTo>
                  <a:lnTo>
                    <a:pt x="7664596" y="2717799"/>
                  </a:lnTo>
                  <a:lnTo>
                    <a:pt x="7679039" y="2768599"/>
                  </a:lnTo>
                  <a:lnTo>
                    <a:pt x="7692889" y="2819399"/>
                  </a:lnTo>
                  <a:lnTo>
                    <a:pt x="7706143" y="2857499"/>
                  </a:lnTo>
                  <a:lnTo>
                    <a:pt x="7718801" y="2908299"/>
                  </a:lnTo>
                  <a:lnTo>
                    <a:pt x="7730859" y="2959099"/>
                  </a:lnTo>
                  <a:lnTo>
                    <a:pt x="7742317" y="3009899"/>
                  </a:lnTo>
                  <a:lnTo>
                    <a:pt x="7753171" y="3047999"/>
                  </a:lnTo>
                  <a:lnTo>
                    <a:pt x="7763421" y="3098799"/>
                  </a:lnTo>
                  <a:lnTo>
                    <a:pt x="7773065" y="3149599"/>
                  </a:lnTo>
                  <a:lnTo>
                    <a:pt x="7782100" y="3200399"/>
                  </a:lnTo>
                  <a:lnTo>
                    <a:pt x="7790525" y="3251199"/>
                  </a:lnTo>
                  <a:lnTo>
                    <a:pt x="7798337" y="3289299"/>
                  </a:lnTo>
                  <a:lnTo>
                    <a:pt x="7805536" y="3340099"/>
                  </a:lnTo>
                  <a:lnTo>
                    <a:pt x="7812118" y="3390899"/>
                  </a:lnTo>
                  <a:lnTo>
                    <a:pt x="7818083" y="3441699"/>
                  </a:lnTo>
                  <a:lnTo>
                    <a:pt x="7823427" y="3492499"/>
                  </a:lnTo>
                  <a:lnTo>
                    <a:pt x="7828150" y="3543299"/>
                  </a:lnTo>
                  <a:lnTo>
                    <a:pt x="7832250" y="3594099"/>
                  </a:lnTo>
                  <a:lnTo>
                    <a:pt x="7835724" y="3644899"/>
                  </a:lnTo>
                  <a:lnTo>
                    <a:pt x="7838570" y="3695699"/>
                  </a:lnTo>
                  <a:lnTo>
                    <a:pt x="7839052" y="3695699"/>
                  </a:lnTo>
                  <a:lnTo>
                    <a:pt x="7839052" y="4076699"/>
                  </a:lnTo>
                  <a:lnTo>
                    <a:pt x="7838570" y="4089399"/>
                  </a:lnTo>
                  <a:lnTo>
                    <a:pt x="7835724" y="4140199"/>
                  </a:lnTo>
                  <a:lnTo>
                    <a:pt x="7832250" y="4190999"/>
                  </a:lnTo>
                  <a:lnTo>
                    <a:pt x="7828150" y="4241799"/>
                  </a:lnTo>
                  <a:lnTo>
                    <a:pt x="7823427" y="4292599"/>
                  </a:lnTo>
                  <a:lnTo>
                    <a:pt x="7818083" y="4343399"/>
                  </a:lnTo>
                  <a:lnTo>
                    <a:pt x="7812118" y="4394199"/>
                  </a:lnTo>
                  <a:lnTo>
                    <a:pt x="7805536" y="4432299"/>
                  </a:lnTo>
                  <a:lnTo>
                    <a:pt x="7798337" y="4483099"/>
                  </a:lnTo>
                  <a:lnTo>
                    <a:pt x="7790525" y="4533899"/>
                  </a:lnTo>
                  <a:lnTo>
                    <a:pt x="7782100" y="4584699"/>
                  </a:lnTo>
                  <a:lnTo>
                    <a:pt x="7773065" y="4635499"/>
                  </a:lnTo>
                  <a:lnTo>
                    <a:pt x="7763421" y="4686299"/>
                  </a:lnTo>
                  <a:lnTo>
                    <a:pt x="7753171" y="4724399"/>
                  </a:lnTo>
                  <a:lnTo>
                    <a:pt x="7742317" y="4775199"/>
                  </a:lnTo>
                  <a:lnTo>
                    <a:pt x="7730859" y="4825999"/>
                  </a:lnTo>
                  <a:lnTo>
                    <a:pt x="7718801" y="4876799"/>
                  </a:lnTo>
                  <a:lnTo>
                    <a:pt x="7706143" y="4914899"/>
                  </a:lnTo>
                  <a:lnTo>
                    <a:pt x="7692889" y="4965699"/>
                  </a:lnTo>
                  <a:lnTo>
                    <a:pt x="7679039" y="5016499"/>
                  </a:lnTo>
                  <a:lnTo>
                    <a:pt x="7664596" y="5067299"/>
                  </a:lnTo>
                  <a:lnTo>
                    <a:pt x="7649562" y="5105399"/>
                  </a:lnTo>
                  <a:lnTo>
                    <a:pt x="7633938" y="5156199"/>
                  </a:lnTo>
                  <a:lnTo>
                    <a:pt x="7617726" y="5206999"/>
                  </a:lnTo>
                  <a:lnTo>
                    <a:pt x="7600929" y="5245099"/>
                  </a:lnTo>
                  <a:lnTo>
                    <a:pt x="7583548" y="5295899"/>
                  </a:lnTo>
                  <a:lnTo>
                    <a:pt x="7565585" y="5333999"/>
                  </a:lnTo>
                  <a:lnTo>
                    <a:pt x="7547041" y="5384799"/>
                  </a:lnTo>
                  <a:lnTo>
                    <a:pt x="7527920" y="5422899"/>
                  </a:lnTo>
                  <a:lnTo>
                    <a:pt x="7508223" y="5473699"/>
                  </a:lnTo>
                  <a:lnTo>
                    <a:pt x="7487951" y="5511799"/>
                  </a:lnTo>
                  <a:lnTo>
                    <a:pt x="7467106" y="5562599"/>
                  </a:lnTo>
                  <a:lnTo>
                    <a:pt x="7445691" y="5600699"/>
                  </a:lnTo>
                  <a:lnTo>
                    <a:pt x="7423707" y="5651499"/>
                  </a:lnTo>
                  <a:lnTo>
                    <a:pt x="7401157" y="5689599"/>
                  </a:lnTo>
                  <a:lnTo>
                    <a:pt x="7378041" y="5740399"/>
                  </a:lnTo>
                  <a:lnTo>
                    <a:pt x="7354363" y="5778499"/>
                  </a:lnTo>
                  <a:lnTo>
                    <a:pt x="7330123" y="5816599"/>
                  </a:lnTo>
                  <a:lnTo>
                    <a:pt x="7305324" y="5867399"/>
                  </a:lnTo>
                  <a:lnTo>
                    <a:pt x="7279968" y="5905499"/>
                  </a:lnTo>
                  <a:lnTo>
                    <a:pt x="7254056" y="5943599"/>
                  </a:lnTo>
                  <a:lnTo>
                    <a:pt x="7227591" y="5994399"/>
                  </a:lnTo>
                  <a:lnTo>
                    <a:pt x="7200574" y="6032499"/>
                  </a:lnTo>
                  <a:lnTo>
                    <a:pt x="7173007" y="6070599"/>
                  </a:lnTo>
                  <a:lnTo>
                    <a:pt x="7144892" y="6108699"/>
                  </a:lnTo>
                  <a:lnTo>
                    <a:pt x="7116232" y="6159499"/>
                  </a:lnTo>
                  <a:lnTo>
                    <a:pt x="7087027" y="6197599"/>
                  </a:lnTo>
                  <a:lnTo>
                    <a:pt x="7057280" y="6235699"/>
                  </a:lnTo>
                  <a:lnTo>
                    <a:pt x="7026993" y="6273799"/>
                  </a:lnTo>
                  <a:lnTo>
                    <a:pt x="6996167" y="6311899"/>
                  </a:lnTo>
                  <a:lnTo>
                    <a:pt x="6964805" y="6349999"/>
                  </a:lnTo>
                  <a:lnTo>
                    <a:pt x="6932908" y="6388099"/>
                  </a:lnTo>
                  <a:lnTo>
                    <a:pt x="6900479" y="6426199"/>
                  </a:lnTo>
                  <a:lnTo>
                    <a:pt x="6867518" y="6464299"/>
                  </a:lnTo>
                  <a:lnTo>
                    <a:pt x="6834029" y="6502399"/>
                  </a:lnTo>
                  <a:lnTo>
                    <a:pt x="6800012" y="6540499"/>
                  </a:lnTo>
                  <a:lnTo>
                    <a:pt x="6765471" y="6578599"/>
                  </a:lnTo>
                  <a:lnTo>
                    <a:pt x="6730406" y="6616699"/>
                  </a:lnTo>
                  <a:lnTo>
                    <a:pt x="6694819" y="6642099"/>
                  </a:lnTo>
                  <a:lnTo>
                    <a:pt x="6658791" y="6680199"/>
                  </a:lnTo>
                  <a:lnTo>
                    <a:pt x="6622387" y="6718299"/>
                  </a:lnTo>
                  <a:lnTo>
                    <a:pt x="6585610" y="6756399"/>
                  </a:lnTo>
                  <a:lnTo>
                    <a:pt x="6548466" y="6781799"/>
                  </a:lnTo>
                  <a:lnTo>
                    <a:pt x="6510959" y="6819899"/>
                  </a:lnTo>
                  <a:lnTo>
                    <a:pt x="6473094" y="6845299"/>
                  </a:lnTo>
                  <a:lnTo>
                    <a:pt x="6396308" y="6921499"/>
                  </a:lnTo>
                  <a:lnTo>
                    <a:pt x="6318144" y="6972299"/>
                  </a:lnTo>
                  <a:lnTo>
                    <a:pt x="6278556" y="7010399"/>
                  </a:lnTo>
                  <a:lnTo>
                    <a:pt x="6198394" y="7061199"/>
                  </a:lnTo>
                  <a:lnTo>
                    <a:pt x="6157827" y="7099299"/>
                  </a:lnTo>
                  <a:lnTo>
                    <a:pt x="5992437" y="7200899"/>
                  </a:lnTo>
                  <a:lnTo>
                    <a:pt x="5779009" y="7327899"/>
                  </a:lnTo>
                  <a:lnTo>
                    <a:pt x="5735477" y="7353299"/>
                  </a:lnTo>
                  <a:lnTo>
                    <a:pt x="5691673" y="7365999"/>
                  </a:lnTo>
                  <a:lnTo>
                    <a:pt x="5603270" y="7416799"/>
                  </a:lnTo>
                  <a:lnTo>
                    <a:pt x="5558680" y="7429499"/>
                  </a:lnTo>
                  <a:lnTo>
                    <a:pt x="5468743" y="7480299"/>
                  </a:lnTo>
                  <a:lnTo>
                    <a:pt x="5423407" y="7492999"/>
                  </a:lnTo>
                  <a:lnTo>
                    <a:pt x="5377831" y="7518399"/>
                  </a:lnTo>
                  <a:lnTo>
                    <a:pt x="5285979" y="7543799"/>
                  </a:lnTo>
                  <a:lnTo>
                    <a:pt x="5239712" y="7569199"/>
                  </a:lnTo>
                  <a:lnTo>
                    <a:pt x="5005149" y="7632699"/>
                  </a:lnTo>
                  <a:lnTo>
                    <a:pt x="4957623" y="7658099"/>
                  </a:lnTo>
                  <a:close/>
                </a:path>
                <a:path w="7839075" h="7785100">
                  <a:moveTo>
                    <a:pt x="4668555" y="7721599"/>
                  </a:moveTo>
                  <a:lnTo>
                    <a:pt x="3175089" y="7721599"/>
                  </a:lnTo>
                  <a:lnTo>
                    <a:pt x="2933741" y="7658099"/>
                  </a:lnTo>
                  <a:lnTo>
                    <a:pt x="3442826" y="7658099"/>
                  </a:lnTo>
                  <a:lnTo>
                    <a:pt x="3489995" y="7670799"/>
                  </a:lnTo>
                  <a:lnTo>
                    <a:pt x="3584845" y="7670799"/>
                  </a:lnTo>
                  <a:lnTo>
                    <a:pt x="3632519" y="7683499"/>
                  </a:lnTo>
                  <a:lnTo>
                    <a:pt x="3824791" y="7683499"/>
                  </a:lnTo>
                  <a:lnTo>
                    <a:pt x="3873235" y="7696199"/>
                  </a:lnTo>
                  <a:lnTo>
                    <a:pt x="4765625" y="7696199"/>
                  </a:lnTo>
                  <a:lnTo>
                    <a:pt x="4668555" y="7721599"/>
                  </a:lnTo>
                  <a:close/>
                </a:path>
                <a:path w="7839075" h="7785100">
                  <a:moveTo>
                    <a:pt x="4765625" y="7696199"/>
                  </a:moveTo>
                  <a:lnTo>
                    <a:pt x="3970409" y="7696199"/>
                  </a:lnTo>
                  <a:lnTo>
                    <a:pt x="4018853" y="7683499"/>
                  </a:lnTo>
                  <a:lnTo>
                    <a:pt x="4211125" y="7683499"/>
                  </a:lnTo>
                  <a:lnTo>
                    <a:pt x="4258799" y="7670799"/>
                  </a:lnTo>
                  <a:lnTo>
                    <a:pt x="4353649" y="7670799"/>
                  </a:lnTo>
                  <a:lnTo>
                    <a:pt x="4400818" y="7658099"/>
                  </a:lnTo>
                  <a:lnTo>
                    <a:pt x="4909903" y="7658099"/>
                  </a:lnTo>
                  <a:lnTo>
                    <a:pt x="4765625" y="7696199"/>
                  </a:lnTo>
                  <a:close/>
                </a:path>
                <a:path w="7839075" h="7785100">
                  <a:moveTo>
                    <a:pt x="4521712" y="7746999"/>
                  </a:moveTo>
                  <a:lnTo>
                    <a:pt x="3321933" y="7746999"/>
                  </a:lnTo>
                  <a:lnTo>
                    <a:pt x="3223877" y="7721599"/>
                  </a:lnTo>
                  <a:lnTo>
                    <a:pt x="4619767" y="7721599"/>
                  </a:lnTo>
                  <a:lnTo>
                    <a:pt x="4521712" y="7746999"/>
                  </a:lnTo>
                  <a:close/>
                </a:path>
                <a:path w="7839075" h="7785100">
                  <a:moveTo>
                    <a:pt x="4423045" y="7759699"/>
                  </a:moveTo>
                  <a:lnTo>
                    <a:pt x="3420599" y="7759699"/>
                  </a:lnTo>
                  <a:lnTo>
                    <a:pt x="3371192" y="7746999"/>
                  </a:lnTo>
                  <a:lnTo>
                    <a:pt x="4472452" y="7746999"/>
                  </a:lnTo>
                  <a:lnTo>
                    <a:pt x="4423045" y="7759699"/>
                  </a:lnTo>
                  <a:close/>
                </a:path>
                <a:path w="7839075" h="7785100">
                  <a:moveTo>
                    <a:pt x="4323803" y="7772399"/>
                  </a:moveTo>
                  <a:lnTo>
                    <a:pt x="3519841" y="7772399"/>
                  </a:lnTo>
                  <a:lnTo>
                    <a:pt x="3470151" y="7759699"/>
                  </a:lnTo>
                  <a:lnTo>
                    <a:pt x="4373493" y="7759699"/>
                  </a:lnTo>
                  <a:lnTo>
                    <a:pt x="4323803" y="7772399"/>
                  </a:lnTo>
                  <a:close/>
                </a:path>
                <a:path w="7839075" h="7785100">
                  <a:moveTo>
                    <a:pt x="4173944" y="7785099"/>
                  </a:moveTo>
                  <a:lnTo>
                    <a:pt x="3669700" y="7785099"/>
                  </a:lnTo>
                  <a:lnTo>
                    <a:pt x="3619620" y="7772399"/>
                  </a:lnTo>
                  <a:lnTo>
                    <a:pt x="4224024" y="7772399"/>
                  </a:lnTo>
                  <a:lnTo>
                    <a:pt x="4173944" y="7785099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13160" y="1322959"/>
              <a:ext cx="7261650" cy="72517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340957" y="4727814"/>
              <a:ext cx="11606530" cy="2933700"/>
            </a:xfrm>
            <a:custGeom>
              <a:avLst/>
              <a:gdLst/>
              <a:ahLst/>
              <a:cxnLst/>
              <a:rect l="l" t="t" r="r" b="b"/>
              <a:pathLst>
                <a:path w="11606530" h="2933700">
                  <a:moveTo>
                    <a:pt x="0" y="0"/>
                  </a:moveTo>
                  <a:lnTo>
                    <a:pt x="11606070" y="0"/>
                  </a:lnTo>
                  <a:lnTo>
                    <a:pt x="11606070" y="2933402"/>
                  </a:lnTo>
                  <a:lnTo>
                    <a:pt x="0" y="2933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F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8920" rIns="0" bIns="0" rtlCol="0">
            <a:spAutoFit/>
          </a:bodyPr>
          <a:lstStyle/>
          <a:p>
            <a:pPr marL="532130" marR="5080" indent="-320040">
              <a:lnSpc>
                <a:spcPts val="8550"/>
              </a:lnSpc>
              <a:spcBef>
                <a:spcPts val="1960"/>
              </a:spcBef>
            </a:pPr>
            <a:r>
              <a:rPr spc="-35" dirty="0"/>
              <a:t>СПАСИБО</a:t>
            </a:r>
            <a:r>
              <a:rPr spc="235" dirty="0"/>
              <a:t> </a:t>
            </a:r>
            <a:r>
              <a:rPr spc="30" dirty="0"/>
              <a:t>ЗА </a:t>
            </a:r>
            <a:r>
              <a:rPr spc="-2400" dirty="0"/>
              <a:t> </a:t>
            </a:r>
            <a:r>
              <a:rPr spc="365" dirty="0"/>
              <a:t>ВНИМАНИЕ</a:t>
            </a:r>
          </a:p>
        </p:txBody>
      </p:sp>
      <p:sp>
        <p:nvSpPr>
          <p:cNvPr id="7" name="object 7"/>
          <p:cNvSpPr/>
          <p:nvPr/>
        </p:nvSpPr>
        <p:spPr>
          <a:xfrm>
            <a:off x="2214934" y="590392"/>
            <a:ext cx="3848735" cy="29845"/>
          </a:xfrm>
          <a:custGeom>
            <a:avLst/>
            <a:gdLst/>
            <a:ahLst/>
            <a:cxnLst/>
            <a:rect l="l" t="t" r="r" b="b"/>
            <a:pathLst>
              <a:path w="3848735" h="29845">
                <a:moveTo>
                  <a:pt x="3839765" y="29765"/>
                </a:moveTo>
                <a:lnTo>
                  <a:pt x="3830835" y="29765"/>
                </a:lnTo>
                <a:lnTo>
                  <a:pt x="5953" y="29765"/>
                </a:lnTo>
                <a:lnTo>
                  <a:pt x="0" y="23812"/>
                </a:lnTo>
                <a:lnTo>
                  <a:pt x="0" y="5953"/>
                </a:lnTo>
                <a:lnTo>
                  <a:pt x="5953" y="0"/>
                </a:lnTo>
                <a:lnTo>
                  <a:pt x="3842742" y="0"/>
                </a:lnTo>
                <a:lnTo>
                  <a:pt x="3848695" y="5953"/>
                </a:lnTo>
                <a:lnTo>
                  <a:pt x="3848695" y="23812"/>
                </a:lnTo>
                <a:lnTo>
                  <a:pt x="3839765" y="29765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789636" y="9538623"/>
            <a:ext cx="3848735" cy="29845"/>
          </a:xfrm>
          <a:custGeom>
            <a:avLst/>
            <a:gdLst/>
            <a:ahLst/>
            <a:cxnLst/>
            <a:rect l="l" t="t" r="r" b="b"/>
            <a:pathLst>
              <a:path w="3848734" h="29845">
                <a:moveTo>
                  <a:pt x="3839765" y="29765"/>
                </a:moveTo>
                <a:lnTo>
                  <a:pt x="3830835" y="29765"/>
                </a:lnTo>
                <a:lnTo>
                  <a:pt x="5953" y="29765"/>
                </a:lnTo>
                <a:lnTo>
                  <a:pt x="0" y="23812"/>
                </a:lnTo>
                <a:lnTo>
                  <a:pt x="0" y="5953"/>
                </a:lnTo>
                <a:lnTo>
                  <a:pt x="5953" y="0"/>
                </a:lnTo>
                <a:lnTo>
                  <a:pt x="3842742" y="0"/>
                </a:lnTo>
                <a:lnTo>
                  <a:pt x="3848695" y="5953"/>
                </a:lnTo>
                <a:lnTo>
                  <a:pt x="3848695" y="23812"/>
                </a:lnTo>
                <a:lnTo>
                  <a:pt x="3839765" y="29765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</TotalTime>
  <Words>189</Words>
  <Application>Microsoft Office PowerPoint</Application>
  <PresentationFormat>Произвольный</PresentationFormat>
  <Paragraphs>37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Courier New</vt:lpstr>
      <vt:lpstr>Microsoft Sans Serif</vt:lpstr>
      <vt:lpstr>Roboto</vt:lpstr>
      <vt:lpstr>Tahoma</vt:lpstr>
      <vt:lpstr>Office Theme</vt:lpstr>
      <vt:lpstr>МЕ ДИЦИНСКАЯ  ЛАБОРАТОРИЯ</vt:lpstr>
      <vt:lpstr>Наша миссия</vt:lpstr>
      <vt:lpstr>Виды проводимых исследований</vt:lpstr>
      <vt:lpstr>Оснащение лаборатории</vt:lpstr>
      <vt:lpstr>Что мы предлагаем:</vt:lpstr>
      <vt:lpstr>Быстрый срок выполнения</vt:lpstr>
      <vt:lpstr>Администрация</vt:lpstr>
      <vt:lpstr>НАШИ  КОНТАКТЫ :</vt:lpstr>
      <vt:lpstr>СПАСИБО ЗА 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Медицинская лаборатория</dc:title>
  <dc:creator>Asset05</dc:creator>
  <cp:keywords>DAF7zaWjJRE,BADZ66ZyCBI</cp:keywords>
  <cp:lastModifiedBy>User</cp:lastModifiedBy>
  <cp:revision>3</cp:revision>
  <cp:lastPrinted>2024-02-28T05:58:56Z</cp:lastPrinted>
  <dcterms:created xsi:type="dcterms:W3CDTF">2024-02-20T05:05:55Z</dcterms:created>
  <dcterms:modified xsi:type="dcterms:W3CDTF">2024-02-28T06:03:58Z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2024-02-04T00:00:00Z</vt:filetime>
  </property>
  <property fmtid="{D5CDD505-2E9C-101B-9397-08002B2CF9AE}" pid="3" name="Creator">
    <vt:lpwstr>Canva</vt:lpwstr>
  </property>
  <property fmtid="{D5CDD505-2E9C-101B-9397-08002B2CF9AE}" pid="4" name="LastSaved">
    <vt:filetime>2024-02-20T00:00:00Z</vt:filetime>
  </property>
</Properties>
</file>